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3" r:id="rId2"/>
  </p:sldMasterIdLst>
  <p:notesMasterIdLst>
    <p:notesMasterId r:id="rId43"/>
  </p:notesMasterIdLst>
  <p:handoutMasterIdLst>
    <p:handoutMasterId r:id="rId44"/>
  </p:handoutMasterIdLst>
  <p:sldIdLst>
    <p:sldId id="257" r:id="rId3"/>
    <p:sldId id="258" r:id="rId4"/>
    <p:sldId id="260" r:id="rId5"/>
    <p:sldId id="325" r:id="rId6"/>
    <p:sldId id="326" r:id="rId7"/>
    <p:sldId id="327" r:id="rId8"/>
    <p:sldId id="328" r:id="rId9"/>
    <p:sldId id="329" r:id="rId10"/>
    <p:sldId id="330" r:id="rId11"/>
    <p:sldId id="331" r:id="rId12"/>
    <p:sldId id="281" r:id="rId13"/>
    <p:sldId id="347" r:id="rId14"/>
    <p:sldId id="352" r:id="rId15"/>
    <p:sldId id="282" r:id="rId16"/>
    <p:sldId id="283" r:id="rId17"/>
    <p:sldId id="284" r:id="rId18"/>
    <p:sldId id="353" r:id="rId19"/>
    <p:sldId id="354" r:id="rId20"/>
    <p:sldId id="355" r:id="rId21"/>
    <p:sldId id="286" r:id="rId22"/>
    <p:sldId id="351" r:id="rId23"/>
    <p:sldId id="334" r:id="rId24"/>
    <p:sldId id="335" r:id="rId25"/>
    <p:sldId id="336" r:id="rId26"/>
    <p:sldId id="337" r:id="rId27"/>
    <p:sldId id="338" r:id="rId28"/>
    <p:sldId id="339" r:id="rId29"/>
    <p:sldId id="341" r:id="rId30"/>
    <p:sldId id="361" r:id="rId31"/>
    <p:sldId id="343" r:id="rId32"/>
    <p:sldId id="344" r:id="rId33"/>
    <p:sldId id="345" r:id="rId34"/>
    <p:sldId id="346" r:id="rId35"/>
    <p:sldId id="308" r:id="rId36"/>
    <p:sldId id="357" r:id="rId37"/>
    <p:sldId id="358" r:id="rId38"/>
    <p:sldId id="359" r:id="rId39"/>
    <p:sldId id="360" r:id="rId40"/>
    <p:sldId id="314" r:id="rId41"/>
    <p:sldId id="323"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310" autoAdjust="0"/>
    <p:restoredTop sz="60635" autoAdjust="0"/>
  </p:normalViewPr>
  <p:slideViewPr>
    <p:cSldViewPr snapToGrid="0">
      <p:cViewPr varScale="1">
        <p:scale>
          <a:sx n="58" d="100"/>
          <a:sy n="58" d="100"/>
        </p:scale>
        <p:origin x="1579" y="62"/>
      </p:cViewPr>
      <p:guideLst>
        <p:guide orient="horz" pos="2160"/>
        <p:guide pos="3840"/>
        <p:guide pos="7296"/>
        <p:guide orient="horz" pos="4128"/>
      </p:guideLst>
    </p:cSldViewPr>
  </p:slideViewPr>
  <p:outlineViewPr>
    <p:cViewPr>
      <p:scale>
        <a:sx n="33" d="100"/>
        <a:sy n="33" d="100"/>
      </p:scale>
      <p:origin x="0" y="-34598"/>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70" d="100"/>
          <a:sy n="70" d="100"/>
        </p:scale>
        <p:origin x="2995"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24329-A9A2-4E7A-BE0D-9C3910D2BC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1105F2E-397A-472D-9BE3-BD0DBFE49DF5}">
      <dgm:prSet phldrT="[Text]"/>
      <dgm:spPr/>
      <dgm:t>
        <a:bodyPr/>
        <a:lstStyle/>
        <a:p>
          <a:r>
            <a:rPr lang="en-US" dirty="0"/>
            <a:t>Cover Expenses</a:t>
          </a:r>
        </a:p>
      </dgm:t>
    </dgm:pt>
    <dgm:pt modelId="{D4135AA8-6B9F-4832-B2C1-58293916713E}" type="parTrans" cxnId="{11D83E60-6836-4C1E-992D-CA9CB7716525}">
      <dgm:prSet/>
      <dgm:spPr/>
      <dgm:t>
        <a:bodyPr/>
        <a:lstStyle/>
        <a:p>
          <a:endParaRPr lang="en-US"/>
        </a:p>
      </dgm:t>
    </dgm:pt>
    <dgm:pt modelId="{CBA179E0-310B-4ACF-9B86-817984875FCD}" type="sibTrans" cxnId="{11D83E60-6836-4C1E-992D-CA9CB7716525}">
      <dgm:prSet/>
      <dgm:spPr/>
      <dgm:t>
        <a:bodyPr/>
        <a:lstStyle/>
        <a:p>
          <a:endParaRPr lang="en-US"/>
        </a:p>
      </dgm:t>
    </dgm:pt>
    <dgm:pt modelId="{64CDEAB6-D80F-4E36-92A4-DF59DDBB4BC1}">
      <dgm:prSet phldrT="[Text]"/>
      <dgm:spPr/>
      <dgm:t>
        <a:bodyPr/>
        <a:lstStyle/>
        <a:p>
          <a:r>
            <a:rPr lang="en-US" dirty="0"/>
            <a:t>Collect income</a:t>
          </a:r>
        </a:p>
      </dgm:t>
    </dgm:pt>
    <dgm:pt modelId="{E27E6DDC-6EF2-430D-9FDD-4680914548C8}" type="parTrans" cxnId="{F53E26B3-AC5C-48DC-9F12-A5DA3BFFF4BB}">
      <dgm:prSet/>
      <dgm:spPr/>
      <dgm:t>
        <a:bodyPr/>
        <a:lstStyle/>
        <a:p>
          <a:endParaRPr lang="en-US"/>
        </a:p>
      </dgm:t>
    </dgm:pt>
    <dgm:pt modelId="{B54B36C2-0027-4B08-A3D6-C35851B78DDB}" type="sibTrans" cxnId="{F53E26B3-AC5C-48DC-9F12-A5DA3BFFF4BB}">
      <dgm:prSet/>
      <dgm:spPr/>
      <dgm:t>
        <a:bodyPr/>
        <a:lstStyle/>
        <a:p>
          <a:endParaRPr lang="en-US"/>
        </a:p>
      </dgm:t>
    </dgm:pt>
    <dgm:pt modelId="{06078A46-9732-424B-B012-893D7340741D}">
      <dgm:prSet phldrT="[Text]"/>
      <dgm:spPr/>
      <dgm:t>
        <a:bodyPr/>
        <a:lstStyle/>
        <a:p>
          <a:r>
            <a:rPr lang="en-US" dirty="0"/>
            <a:t>Manage property</a:t>
          </a:r>
        </a:p>
      </dgm:t>
    </dgm:pt>
    <dgm:pt modelId="{3A69FFC7-936E-472E-A938-75DB65E28535}" type="parTrans" cxnId="{8BA76548-DF75-4842-AF56-01C992FEA305}">
      <dgm:prSet/>
      <dgm:spPr/>
      <dgm:t>
        <a:bodyPr/>
        <a:lstStyle/>
        <a:p>
          <a:endParaRPr lang="en-US"/>
        </a:p>
      </dgm:t>
    </dgm:pt>
    <dgm:pt modelId="{C5F02EEA-128C-48E0-A4B7-F6A40574332C}" type="sibTrans" cxnId="{8BA76548-DF75-4842-AF56-01C992FEA305}">
      <dgm:prSet/>
      <dgm:spPr/>
      <dgm:t>
        <a:bodyPr/>
        <a:lstStyle/>
        <a:p>
          <a:endParaRPr lang="en-US"/>
        </a:p>
      </dgm:t>
    </dgm:pt>
    <dgm:pt modelId="{E964C835-4FDE-4DF1-B368-03ACB57B5899}">
      <dgm:prSet/>
      <dgm:spPr/>
      <dgm:t>
        <a:bodyPr/>
        <a:lstStyle/>
        <a:p>
          <a:r>
            <a:rPr lang="en-US" dirty="0"/>
            <a:t>Pay bills, arrange for clothing, education, health, welfare</a:t>
          </a:r>
        </a:p>
      </dgm:t>
    </dgm:pt>
    <dgm:pt modelId="{956EE88C-25C7-4A1E-849A-E6B4DAF19FCC}" type="parTrans" cxnId="{87F01DD0-B3B5-47CE-B84B-CCFF35C35E5F}">
      <dgm:prSet/>
      <dgm:spPr/>
      <dgm:t>
        <a:bodyPr/>
        <a:lstStyle/>
        <a:p>
          <a:endParaRPr lang="en-US"/>
        </a:p>
      </dgm:t>
    </dgm:pt>
    <dgm:pt modelId="{17D65A9C-9EE8-499B-9FC3-C1416BAF5690}" type="sibTrans" cxnId="{87F01DD0-B3B5-47CE-B84B-CCFF35C35E5F}">
      <dgm:prSet/>
      <dgm:spPr/>
      <dgm:t>
        <a:bodyPr/>
        <a:lstStyle/>
        <a:p>
          <a:endParaRPr lang="en-US"/>
        </a:p>
      </dgm:t>
    </dgm:pt>
    <dgm:pt modelId="{3B367DAD-FCB5-4B96-8902-F2BF7E4D81A0}">
      <dgm:prSet phldrT="[Text]"/>
      <dgm:spPr/>
      <dgm:t>
        <a:bodyPr/>
        <a:lstStyle/>
        <a:p>
          <a:r>
            <a:rPr lang="en-US" dirty="0"/>
            <a:t>Including rents, inheritances, Social Security, other government benefits</a:t>
          </a:r>
        </a:p>
      </dgm:t>
    </dgm:pt>
    <dgm:pt modelId="{1A30F019-7F32-469A-8E58-4C71FF7C8ADE}" type="parTrans" cxnId="{8C8B384F-285A-4E4A-8AEB-70037B79CB34}">
      <dgm:prSet/>
      <dgm:spPr/>
      <dgm:t>
        <a:bodyPr/>
        <a:lstStyle/>
        <a:p>
          <a:endParaRPr lang="en-US"/>
        </a:p>
      </dgm:t>
    </dgm:pt>
    <dgm:pt modelId="{3F8E8419-3258-4206-BE2D-74E073E07C73}" type="sibTrans" cxnId="{8C8B384F-285A-4E4A-8AEB-70037B79CB34}">
      <dgm:prSet/>
      <dgm:spPr/>
      <dgm:t>
        <a:bodyPr/>
        <a:lstStyle/>
        <a:p>
          <a:endParaRPr lang="en-US"/>
        </a:p>
      </dgm:t>
    </dgm:pt>
    <dgm:pt modelId="{05C69517-583C-4923-8B03-511C47243CB7}">
      <dgm:prSet phldrT="[Text]"/>
      <dgm:spPr/>
      <dgm:t>
        <a:bodyPr/>
        <a:lstStyle/>
        <a:p>
          <a:r>
            <a:rPr lang="en-US" dirty="0"/>
            <a:t>Including rental property (e.g., entering into and enforcing leases, making repairs/improvements, collecting income, hiring agents)</a:t>
          </a:r>
        </a:p>
      </dgm:t>
    </dgm:pt>
    <dgm:pt modelId="{509AD3AA-51B2-4800-8123-C5F5F10EDF19}" type="parTrans" cxnId="{C97EF0FC-92FA-4B30-B5E6-96265C608F05}">
      <dgm:prSet/>
      <dgm:spPr/>
      <dgm:t>
        <a:bodyPr/>
        <a:lstStyle/>
        <a:p>
          <a:endParaRPr lang="en-US"/>
        </a:p>
      </dgm:t>
    </dgm:pt>
    <dgm:pt modelId="{37F5EA23-BD6F-4DEF-B426-B167A14BC784}" type="sibTrans" cxnId="{C97EF0FC-92FA-4B30-B5E6-96265C608F05}">
      <dgm:prSet/>
      <dgm:spPr/>
      <dgm:t>
        <a:bodyPr/>
        <a:lstStyle/>
        <a:p>
          <a:endParaRPr lang="en-US"/>
        </a:p>
      </dgm:t>
    </dgm:pt>
    <dgm:pt modelId="{273A955D-4E64-4BAF-8389-484A5AD254DD}">
      <dgm:prSet phldrT="[Text]"/>
      <dgm:spPr/>
      <dgm:t>
        <a:bodyPr/>
        <a:lstStyle/>
        <a:p>
          <a:r>
            <a:rPr lang="en-US" dirty="0"/>
            <a:t>Pay Taxes</a:t>
          </a:r>
        </a:p>
      </dgm:t>
    </dgm:pt>
    <dgm:pt modelId="{DFD75B1F-92BB-43D5-9A68-E4480C11CE12}" type="parTrans" cxnId="{1D6343C0-AE6A-4DD8-AB9F-7D0C34EA1C4C}">
      <dgm:prSet/>
      <dgm:spPr/>
      <dgm:t>
        <a:bodyPr/>
        <a:lstStyle/>
        <a:p>
          <a:endParaRPr lang="en-US"/>
        </a:p>
      </dgm:t>
    </dgm:pt>
    <dgm:pt modelId="{90017AA7-D7CC-45FD-BE20-C6728A199E82}" type="sibTrans" cxnId="{1D6343C0-AE6A-4DD8-AB9F-7D0C34EA1C4C}">
      <dgm:prSet/>
      <dgm:spPr/>
      <dgm:t>
        <a:bodyPr/>
        <a:lstStyle/>
        <a:p>
          <a:endParaRPr lang="en-US"/>
        </a:p>
      </dgm:t>
    </dgm:pt>
    <dgm:pt modelId="{9911D34C-C022-42DD-8AD4-3DC30DC79C62}">
      <dgm:prSet phldrT="[Text]"/>
      <dgm:spPr/>
      <dgm:t>
        <a:bodyPr/>
        <a:lstStyle/>
        <a:p>
          <a:r>
            <a:rPr lang="en-US" dirty="0"/>
            <a:t>Prepare and file state and federal taxes before April 15</a:t>
          </a:r>
          <a:r>
            <a:rPr lang="en-US" baseline="30000" dirty="0"/>
            <a:t>th</a:t>
          </a:r>
          <a:r>
            <a:rPr lang="en-US" dirty="0"/>
            <a:t> of each year</a:t>
          </a:r>
        </a:p>
      </dgm:t>
    </dgm:pt>
    <dgm:pt modelId="{B3C915D8-D377-47CF-B305-638B275C8E29}" type="parTrans" cxnId="{4A6F9B4F-B95D-450E-A820-0699D896D0E2}">
      <dgm:prSet/>
      <dgm:spPr/>
      <dgm:t>
        <a:bodyPr/>
        <a:lstStyle/>
        <a:p>
          <a:endParaRPr lang="en-US"/>
        </a:p>
      </dgm:t>
    </dgm:pt>
    <dgm:pt modelId="{6520644B-3C59-4FB6-8962-A402A352BF1D}" type="sibTrans" cxnId="{4A6F9B4F-B95D-450E-A820-0699D896D0E2}">
      <dgm:prSet/>
      <dgm:spPr/>
      <dgm:t>
        <a:bodyPr/>
        <a:lstStyle/>
        <a:p>
          <a:endParaRPr lang="en-US"/>
        </a:p>
      </dgm:t>
    </dgm:pt>
    <dgm:pt modelId="{06EF3F6D-B20B-4AE5-8858-504E185F1A70}">
      <dgm:prSet phldrT="[Text]"/>
      <dgm:spPr/>
      <dgm:t>
        <a:bodyPr/>
        <a:lstStyle/>
        <a:p>
          <a:r>
            <a:rPr lang="en-US" dirty="0"/>
            <a:t>You must file taxes in the minor’s name and social security number and signed by you as “</a:t>
          </a:r>
          <a:r>
            <a:rPr lang="en-US" i="1" dirty="0"/>
            <a:t>Guardian for [name of minor], a minor</a:t>
          </a:r>
          <a:r>
            <a:rPr lang="en-US" dirty="0"/>
            <a:t>.”</a:t>
          </a:r>
        </a:p>
      </dgm:t>
    </dgm:pt>
    <dgm:pt modelId="{FC55C933-3EF3-4C31-80BC-32E6F4D426AB}" type="parTrans" cxnId="{F7451A09-D64B-4AE3-A845-23334B168B4E}">
      <dgm:prSet/>
      <dgm:spPr/>
      <dgm:t>
        <a:bodyPr/>
        <a:lstStyle/>
        <a:p>
          <a:endParaRPr lang="en-US"/>
        </a:p>
      </dgm:t>
    </dgm:pt>
    <dgm:pt modelId="{FA4C8F86-ED06-4771-8D60-BA2AD41A8855}" type="sibTrans" cxnId="{F7451A09-D64B-4AE3-A845-23334B168B4E}">
      <dgm:prSet/>
      <dgm:spPr/>
      <dgm:t>
        <a:bodyPr/>
        <a:lstStyle/>
        <a:p>
          <a:endParaRPr lang="en-US"/>
        </a:p>
      </dgm:t>
    </dgm:pt>
    <dgm:pt modelId="{F758967F-FFFE-4F23-956A-9A4B1B0B77DF}">
      <dgm:prSet phldrT="[Text]"/>
      <dgm:spPr/>
      <dgm:t>
        <a:bodyPr/>
        <a:lstStyle/>
        <a:p>
          <a:r>
            <a:rPr lang="en-US" dirty="0"/>
            <a:t>Financial Planning</a:t>
          </a:r>
        </a:p>
      </dgm:t>
    </dgm:pt>
    <dgm:pt modelId="{1F1AC3B7-87A1-4D53-ABB5-7BC63348AE27}" type="parTrans" cxnId="{DCEA9054-1246-473A-8AAB-ECE00CD7ED4E}">
      <dgm:prSet/>
      <dgm:spPr/>
      <dgm:t>
        <a:bodyPr/>
        <a:lstStyle/>
        <a:p>
          <a:endParaRPr lang="en-US"/>
        </a:p>
      </dgm:t>
    </dgm:pt>
    <dgm:pt modelId="{D01469CF-D6E9-4285-A3B8-759608BE9352}" type="sibTrans" cxnId="{DCEA9054-1246-473A-8AAB-ECE00CD7ED4E}">
      <dgm:prSet/>
      <dgm:spPr/>
      <dgm:t>
        <a:bodyPr/>
        <a:lstStyle/>
        <a:p>
          <a:endParaRPr lang="en-US"/>
        </a:p>
      </dgm:t>
    </dgm:pt>
    <dgm:pt modelId="{869EE344-2661-4158-9787-7B3C9D9B6414}">
      <dgm:prSet phldrT="[Text]"/>
      <dgm:spPr/>
      <dgm:t>
        <a:bodyPr/>
        <a:lstStyle/>
        <a:p>
          <a:r>
            <a:rPr lang="en-US" dirty="0"/>
            <a:t>Ensure guardianship estate covers current and future needs (hiring accountants, financial advisors, other professionals)</a:t>
          </a:r>
        </a:p>
      </dgm:t>
    </dgm:pt>
    <dgm:pt modelId="{869993F7-BBEC-4A2C-9756-829FCE1C80D2}" type="parTrans" cxnId="{89D36F6F-1A23-4546-BBD7-00B8BB53438D}">
      <dgm:prSet/>
      <dgm:spPr/>
      <dgm:t>
        <a:bodyPr/>
        <a:lstStyle/>
        <a:p>
          <a:endParaRPr lang="en-US"/>
        </a:p>
      </dgm:t>
    </dgm:pt>
    <dgm:pt modelId="{71A93FD5-690B-4ADA-964F-DD12313891A7}" type="sibTrans" cxnId="{89D36F6F-1A23-4546-BBD7-00B8BB53438D}">
      <dgm:prSet/>
      <dgm:spPr/>
      <dgm:t>
        <a:bodyPr/>
        <a:lstStyle/>
        <a:p>
          <a:endParaRPr lang="en-US"/>
        </a:p>
      </dgm:t>
    </dgm:pt>
    <dgm:pt modelId="{4FB1D64F-D742-428D-AF29-00842C616EEF}" type="pres">
      <dgm:prSet presAssocID="{EA724329-A9A2-4E7A-BE0D-9C3910D2BC95}" presName="linear" presStyleCnt="0">
        <dgm:presLayoutVars>
          <dgm:dir/>
          <dgm:animLvl val="lvl"/>
          <dgm:resizeHandles val="exact"/>
        </dgm:presLayoutVars>
      </dgm:prSet>
      <dgm:spPr/>
    </dgm:pt>
    <dgm:pt modelId="{500E0F1E-6FFE-4CB8-8B9A-50FCE057D385}" type="pres">
      <dgm:prSet presAssocID="{01105F2E-397A-472D-9BE3-BD0DBFE49DF5}" presName="parentLin" presStyleCnt="0"/>
      <dgm:spPr/>
    </dgm:pt>
    <dgm:pt modelId="{1EEC3843-67EA-47B8-87EC-95E0018A6480}" type="pres">
      <dgm:prSet presAssocID="{01105F2E-397A-472D-9BE3-BD0DBFE49DF5}" presName="parentLeftMargin" presStyleLbl="node1" presStyleIdx="0" presStyleCnt="5"/>
      <dgm:spPr/>
    </dgm:pt>
    <dgm:pt modelId="{D16F1D6C-B5EF-469B-AB15-05553745BADD}" type="pres">
      <dgm:prSet presAssocID="{01105F2E-397A-472D-9BE3-BD0DBFE49DF5}" presName="parentText" presStyleLbl="node1" presStyleIdx="0" presStyleCnt="5">
        <dgm:presLayoutVars>
          <dgm:chMax val="0"/>
          <dgm:bulletEnabled val="1"/>
        </dgm:presLayoutVars>
      </dgm:prSet>
      <dgm:spPr/>
    </dgm:pt>
    <dgm:pt modelId="{9AFB2FB5-D802-4EC4-9115-A1D9A6119D74}" type="pres">
      <dgm:prSet presAssocID="{01105F2E-397A-472D-9BE3-BD0DBFE49DF5}" presName="negativeSpace" presStyleCnt="0"/>
      <dgm:spPr/>
    </dgm:pt>
    <dgm:pt modelId="{D24BDBC9-82BC-4566-BF85-F25E55CEDE95}" type="pres">
      <dgm:prSet presAssocID="{01105F2E-397A-472D-9BE3-BD0DBFE49DF5}" presName="childText" presStyleLbl="conFgAcc1" presStyleIdx="0" presStyleCnt="5">
        <dgm:presLayoutVars>
          <dgm:bulletEnabled val="1"/>
        </dgm:presLayoutVars>
      </dgm:prSet>
      <dgm:spPr/>
    </dgm:pt>
    <dgm:pt modelId="{C80B05CE-C32B-4E33-941E-1BDDCEDFC8C4}" type="pres">
      <dgm:prSet presAssocID="{CBA179E0-310B-4ACF-9B86-817984875FCD}" presName="spaceBetweenRectangles" presStyleCnt="0"/>
      <dgm:spPr/>
    </dgm:pt>
    <dgm:pt modelId="{59D3E847-A615-4073-975E-4AB853BEB091}" type="pres">
      <dgm:prSet presAssocID="{64CDEAB6-D80F-4E36-92A4-DF59DDBB4BC1}" presName="parentLin" presStyleCnt="0"/>
      <dgm:spPr/>
    </dgm:pt>
    <dgm:pt modelId="{34343FFC-0392-4480-AEA4-3FDD8C3A515F}" type="pres">
      <dgm:prSet presAssocID="{64CDEAB6-D80F-4E36-92A4-DF59DDBB4BC1}" presName="parentLeftMargin" presStyleLbl="node1" presStyleIdx="0" presStyleCnt="5"/>
      <dgm:spPr/>
    </dgm:pt>
    <dgm:pt modelId="{A88EB149-7A3C-418E-A30D-776B0240B4B6}" type="pres">
      <dgm:prSet presAssocID="{64CDEAB6-D80F-4E36-92A4-DF59DDBB4BC1}" presName="parentText" presStyleLbl="node1" presStyleIdx="1" presStyleCnt="5">
        <dgm:presLayoutVars>
          <dgm:chMax val="0"/>
          <dgm:bulletEnabled val="1"/>
        </dgm:presLayoutVars>
      </dgm:prSet>
      <dgm:spPr/>
    </dgm:pt>
    <dgm:pt modelId="{DCD77D70-50EE-4717-97A8-7548D7C68EC5}" type="pres">
      <dgm:prSet presAssocID="{64CDEAB6-D80F-4E36-92A4-DF59DDBB4BC1}" presName="negativeSpace" presStyleCnt="0"/>
      <dgm:spPr/>
    </dgm:pt>
    <dgm:pt modelId="{12DD70AC-452E-4A76-AF3F-B19C3064B9F1}" type="pres">
      <dgm:prSet presAssocID="{64CDEAB6-D80F-4E36-92A4-DF59DDBB4BC1}" presName="childText" presStyleLbl="conFgAcc1" presStyleIdx="1" presStyleCnt="5">
        <dgm:presLayoutVars>
          <dgm:bulletEnabled val="1"/>
        </dgm:presLayoutVars>
      </dgm:prSet>
      <dgm:spPr/>
    </dgm:pt>
    <dgm:pt modelId="{1FE6FFF8-573C-426E-8224-F3BB3D502A9B}" type="pres">
      <dgm:prSet presAssocID="{B54B36C2-0027-4B08-A3D6-C35851B78DDB}" presName="spaceBetweenRectangles" presStyleCnt="0"/>
      <dgm:spPr/>
    </dgm:pt>
    <dgm:pt modelId="{1C1BF791-F20E-419A-A94E-8A3190F61572}" type="pres">
      <dgm:prSet presAssocID="{06078A46-9732-424B-B012-893D7340741D}" presName="parentLin" presStyleCnt="0"/>
      <dgm:spPr/>
    </dgm:pt>
    <dgm:pt modelId="{F0685A11-FEDB-4FF2-9366-99142A8BCCB8}" type="pres">
      <dgm:prSet presAssocID="{06078A46-9732-424B-B012-893D7340741D}" presName="parentLeftMargin" presStyleLbl="node1" presStyleIdx="1" presStyleCnt="5"/>
      <dgm:spPr/>
    </dgm:pt>
    <dgm:pt modelId="{BBBF0C69-EF18-4DDF-9812-A89431E00BC2}" type="pres">
      <dgm:prSet presAssocID="{06078A46-9732-424B-B012-893D7340741D}" presName="parentText" presStyleLbl="node1" presStyleIdx="2" presStyleCnt="5">
        <dgm:presLayoutVars>
          <dgm:chMax val="0"/>
          <dgm:bulletEnabled val="1"/>
        </dgm:presLayoutVars>
      </dgm:prSet>
      <dgm:spPr/>
    </dgm:pt>
    <dgm:pt modelId="{D358263A-3DB5-46C3-8E1F-1BD3B94B00B1}" type="pres">
      <dgm:prSet presAssocID="{06078A46-9732-424B-B012-893D7340741D}" presName="negativeSpace" presStyleCnt="0"/>
      <dgm:spPr/>
    </dgm:pt>
    <dgm:pt modelId="{67014D64-EA61-4CB6-BCCD-44DD385D3A1F}" type="pres">
      <dgm:prSet presAssocID="{06078A46-9732-424B-B012-893D7340741D}" presName="childText" presStyleLbl="conFgAcc1" presStyleIdx="2" presStyleCnt="5">
        <dgm:presLayoutVars>
          <dgm:bulletEnabled val="1"/>
        </dgm:presLayoutVars>
      </dgm:prSet>
      <dgm:spPr/>
    </dgm:pt>
    <dgm:pt modelId="{0E54CBD3-8B74-405D-8592-B7B1F63D33FE}" type="pres">
      <dgm:prSet presAssocID="{C5F02EEA-128C-48E0-A4B7-F6A40574332C}" presName="spaceBetweenRectangles" presStyleCnt="0"/>
      <dgm:spPr/>
    </dgm:pt>
    <dgm:pt modelId="{A70EE852-7230-4A21-89C8-0240D82CD232}" type="pres">
      <dgm:prSet presAssocID="{273A955D-4E64-4BAF-8389-484A5AD254DD}" presName="parentLin" presStyleCnt="0"/>
      <dgm:spPr/>
    </dgm:pt>
    <dgm:pt modelId="{9BC7034A-CDE8-463E-86DD-E73F9BD25AEC}" type="pres">
      <dgm:prSet presAssocID="{273A955D-4E64-4BAF-8389-484A5AD254DD}" presName="parentLeftMargin" presStyleLbl="node1" presStyleIdx="2" presStyleCnt="5"/>
      <dgm:spPr/>
    </dgm:pt>
    <dgm:pt modelId="{EF30EC49-4FE1-4297-90E1-E2C34A9187F2}" type="pres">
      <dgm:prSet presAssocID="{273A955D-4E64-4BAF-8389-484A5AD254DD}" presName="parentText" presStyleLbl="node1" presStyleIdx="3" presStyleCnt="5">
        <dgm:presLayoutVars>
          <dgm:chMax val="0"/>
          <dgm:bulletEnabled val="1"/>
        </dgm:presLayoutVars>
      </dgm:prSet>
      <dgm:spPr/>
    </dgm:pt>
    <dgm:pt modelId="{142179BC-672E-495E-AEDA-5ACF9100E06E}" type="pres">
      <dgm:prSet presAssocID="{273A955D-4E64-4BAF-8389-484A5AD254DD}" presName="negativeSpace" presStyleCnt="0"/>
      <dgm:spPr/>
    </dgm:pt>
    <dgm:pt modelId="{097942AD-3555-435E-BCA4-A430D02A6A5B}" type="pres">
      <dgm:prSet presAssocID="{273A955D-4E64-4BAF-8389-484A5AD254DD}" presName="childText" presStyleLbl="conFgAcc1" presStyleIdx="3" presStyleCnt="5">
        <dgm:presLayoutVars>
          <dgm:bulletEnabled val="1"/>
        </dgm:presLayoutVars>
      </dgm:prSet>
      <dgm:spPr/>
    </dgm:pt>
    <dgm:pt modelId="{8DAAF80E-17BC-4F7B-8B9A-48F3FF5A49C9}" type="pres">
      <dgm:prSet presAssocID="{90017AA7-D7CC-45FD-BE20-C6728A199E82}" presName="spaceBetweenRectangles" presStyleCnt="0"/>
      <dgm:spPr/>
    </dgm:pt>
    <dgm:pt modelId="{AA4DD5B4-335A-4003-A623-0D8F3F001048}" type="pres">
      <dgm:prSet presAssocID="{F758967F-FFFE-4F23-956A-9A4B1B0B77DF}" presName="parentLin" presStyleCnt="0"/>
      <dgm:spPr/>
    </dgm:pt>
    <dgm:pt modelId="{71C4DB1B-6838-4FF8-A47D-3D9BB83B51F3}" type="pres">
      <dgm:prSet presAssocID="{F758967F-FFFE-4F23-956A-9A4B1B0B77DF}" presName="parentLeftMargin" presStyleLbl="node1" presStyleIdx="3" presStyleCnt="5"/>
      <dgm:spPr/>
    </dgm:pt>
    <dgm:pt modelId="{A357EFF3-F995-4762-AA49-1C2A1D36748F}" type="pres">
      <dgm:prSet presAssocID="{F758967F-FFFE-4F23-956A-9A4B1B0B77DF}" presName="parentText" presStyleLbl="node1" presStyleIdx="4" presStyleCnt="5">
        <dgm:presLayoutVars>
          <dgm:chMax val="0"/>
          <dgm:bulletEnabled val="1"/>
        </dgm:presLayoutVars>
      </dgm:prSet>
      <dgm:spPr/>
    </dgm:pt>
    <dgm:pt modelId="{57EA50A1-C979-4A40-8F91-F70B6F3E2CD8}" type="pres">
      <dgm:prSet presAssocID="{F758967F-FFFE-4F23-956A-9A4B1B0B77DF}" presName="negativeSpace" presStyleCnt="0"/>
      <dgm:spPr/>
    </dgm:pt>
    <dgm:pt modelId="{C03A4229-B511-497B-9BA5-1B6D84619A21}" type="pres">
      <dgm:prSet presAssocID="{F758967F-FFFE-4F23-956A-9A4B1B0B77DF}" presName="childText" presStyleLbl="conFgAcc1" presStyleIdx="4" presStyleCnt="5">
        <dgm:presLayoutVars>
          <dgm:bulletEnabled val="1"/>
        </dgm:presLayoutVars>
      </dgm:prSet>
      <dgm:spPr/>
    </dgm:pt>
  </dgm:ptLst>
  <dgm:cxnLst>
    <dgm:cxn modelId="{F7451A09-D64B-4AE3-A845-23334B168B4E}" srcId="{273A955D-4E64-4BAF-8389-484A5AD254DD}" destId="{06EF3F6D-B20B-4AE5-8858-504E185F1A70}" srcOrd="1" destOrd="0" parTransId="{FC55C933-3EF3-4C31-80BC-32E6F4D426AB}" sibTransId="{FA4C8F86-ED06-4771-8D60-BA2AD41A8855}"/>
    <dgm:cxn modelId="{8211DA16-CDE1-4BB0-B434-CC7F708E2127}" type="presOf" srcId="{64CDEAB6-D80F-4E36-92A4-DF59DDBB4BC1}" destId="{34343FFC-0392-4480-AEA4-3FDD8C3A515F}" srcOrd="0" destOrd="0" presId="urn:microsoft.com/office/officeart/2005/8/layout/list1"/>
    <dgm:cxn modelId="{0AECBB1C-9918-4BB8-8CCB-C878B17C7189}" type="presOf" srcId="{06078A46-9732-424B-B012-893D7340741D}" destId="{F0685A11-FEDB-4FF2-9366-99142A8BCCB8}" srcOrd="0" destOrd="0" presId="urn:microsoft.com/office/officeart/2005/8/layout/list1"/>
    <dgm:cxn modelId="{42F49C29-D036-41C7-8F47-F916EFA9CAAF}" type="presOf" srcId="{E964C835-4FDE-4DF1-B368-03ACB57B5899}" destId="{D24BDBC9-82BC-4566-BF85-F25E55CEDE95}" srcOrd="0" destOrd="0" presId="urn:microsoft.com/office/officeart/2005/8/layout/list1"/>
    <dgm:cxn modelId="{74A0C22A-12D5-4377-8872-72C4F894A9F3}" type="presOf" srcId="{06078A46-9732-424B-B012-893D7340741D}" destId="{BBBF0C69-EF18-4DDF-9812-A89431E00BC2}" srcOrd="1" destOrd="0" presId="urn:microsoft.com/office/officeart/2005/8/layout/list1"/>
    <dgm:cxn modelId="{0DF22930-B61D-4C71-AA79-49D563647D77}" type="presOf" srcId="{06EF3F6D-B20B-4AE5-8858-504E185F1A70}" destId="{097942AD-3555-435E-BCA4-A430D02A6A5B}" srcOrd="0" destOrd="1" presId="urn:microsoft.com/office/officeart/2005/8/layout/list1"/>
    <dgm:cxn modelId="{1A1AAA5B-6CD5-4CE6-822E-665EBEDEA6B6}" type="presOf" srcId="{273A955D-4E64-4BAF-8389-484A5AD254DD}" destId="{EF30EC49-4FE1-4297-90E1-E2C34A9187F2}" srcOrd="1" destOrd="0" presId="urn:microsoft.com/office/officeart/2005/8/layout/list1"/>
    <dgm:cxn modelId="{F7F0F55C-D2D6-486C-9485-71C468B63CA2}" type="presOf" srcId="{64CDEAB6-D80F-4E36-92A4-DF59DDBB4BC1}" destId="{A88EB149-7A3C-418E-A30D-776B0240B4B6}" srcOrd="1" destOrd="0" presId="urn:microsoft.com/office/officeart/2005/8/layout/list1"/>
    <dgm:cxn modelId="{11D83E60-6836-4C1E-992D-CA9CB7716525}" srcId="{EA724329-A9A2-4E7A-BE0D-9C3910D2BC95}" destId="{01105F2E-397A-472D-9BE3-BD0DBFE49DF5}" srcOrd="0" destOrd="0" parTransId="{D4135AA8-6B9F-4832-B2C1-58293916713E}" sibTransId="{CBA179E0-310B-4ACF-9B86-817984875FCD}"/>
    <dgm:cxn modelId="{B5D10665-1A5B-4FED-9397-8FD7671FE28F}" type="presOf" srcId="{9911D34C-C022-42DD-8AD4-3DC30DC79C62}" destId="{097942AD-3555-435E-BCA4-A430D02A6A5B}" srcOrd="0" destOrd="0" presId="urn:microsoft.com/office/officeart/2005/8/layout/list1"/>
    <dgm:cxn modelId="{E1E1DC45-8CC9-4CDD-89B1-51A5B3B025B5}" type="presOf" srcId="{869EE344-2661-4158-9787-7B3C9D9B6414}" destId="{C03A4229-B511-497B-9BA5-1B6D84619A21}" srcOrd="0" destOrd="0" presId="urn:microsoft.com/office/officeart/2005/8/layout/list1"/>
    <dgm:cxn modelId="{B8777646-88B0-45E9-BCE9-4B07E78A2A17}" type="presOf" srcId="{F758967F-FFFE-4F23-956A-9A4B1B0B77DF}" destId="{71C4DB1B-6838-4FF8-A47D-3D9BB83B51F3}" srcOrd="0" destOrd="0" presId="urn:microsoft.com/office/officeart/2005/8/layout/list1"/>
    <dgm:cxn modelId="{8BA76548-DF75-4842-AF56-01C992FEA305}" srcId="{EA724329-A9A2-4E7A-BE0D-9C3910D2BC95}" destId="{06078A46-9732-424B-B012-893D7340741D}" srcOrd="2" destOrd="0" parTransId="{3A69FFC7-936E-472E-A938-75DB65E28535}" sibTransId="{C5F02EEA-128C-48E0-A4B7-F6A40574332C}"/>
    <dgm:cxn modelId="{3C59F748-4150-494C-87FC-BD14BFE14AD3}" type="presOf" srcId="{EA724329-A9A2-4E7A-BE0D-9C3910D2BC95}" destId="{4FB1D64F-D742-428D-AF29-00842C616EEF}" srcOrd="0" destOrd="0" presId="urn:microsoft.com/office/officeart/2005/8/layout/list1"/>
    <dgm:cxn modelId="{8C8B384F-285A-4E4A-8AEB-70037B79CB34}" srcId="{64CDEAB6-D80F-4E36-92A4-DF59DDBB4BC1}" destId="{3B367DAD-FCB5-4B96-8902-F2BF7E4D81A0}" srcOrd="0" destOrd="0" parTransId="{1A30F019-7F32-469A-8E58-4C71FF7C8ADE}" sibTransId="{3F8E8419-3258-4206-BE2D-74E073E07C73}"/>
    <dgm:cxn modelId="{89D36F6F-1A23-4546-BBD7-00B8BB53438D}" srcId="{F758967F-FFFE-4F23-956A-9A4B1B0B77DF}" destId="{869EE344-2661-4158-9787-7B3C9D9B6414}" srcOrd="0" destOrd="0" parTransId="{869993F7-BBEC-4A2C-9756-829FCE1C80D2}" sibTransId="{71A93FD5-690B-4ADA-964F-DD12313891A7}"/>
    <dgm:cxn modelId="{4A6F9B4F-B95D-450E-A820-0699D896D0E2}" srcId="{273A955D-4E64-4BAF-8389-484A5AD254DD}" destId="{9911D34C-C022-42DD-8AD4-3DC30DC79C62}" srcOrd="0" destOrd="0" parTransId="{B3C915D8-D377-47CF-B305-638B275C8E29}" sibTransId="{6520644B-3C59-4FB6-8962-A402A352BF1D}"/>
    <dgm:cxn modelId="{A8675652-AA6C-4044-85D5-E929785F963F}" type="presOf" srcId="{273A955D-4E64-4BAF-8389-484A5AD254DD}" destId="{9BC7034A-CDE8-463E-86DD-E73F9BD25AEC}" srcOrd="0" destOrd="0" presId="urn:microsoft.com/office/officeart/2005/8/layout/list1"/>
    <dgm:cxn modelId="{DCEA9054-1246-473A-8AAB-ECE00CD7ED4E}" srcId="{EA724329-A9A2-4E7A-BE0D-9C3910D2BC95}" destId="{F758967F-FFFE-4F23-956A-9A4B1B0B77DF}" srcOrd="4" destOrd="0" parTransId="{1F1AC3B7-87A1-4D53-ABB5-7BC63348AE27}" sibTransId="{D01469CF-D6E9-4285-A3B8-759608BE9352}"/>
    <dgm:cxn modelId="{5D8EB083-A89A-48DB-AFBC-B39BD692589A}" type="presOf" srcId="{01105F2E-397A-472D-9BE3-BD0DBFE49DF5}" destId="{1EEC3843-67EA-47B8-87EC-95E0018A6480}" srcOrd="0" destOrd="0" presId="urn:microsoft.com/office/officeart/2005/8/layout/list1"/>
    <dgm:cxn modelId="{FF996C8D-46A6-411D-82B2-A066335B30E6}" type="presOf" srcId="{05C69517-583C-4923-8B03-511C47243CB7}" destId="{67014D64-EA61-4CB6-BCCD-44DD385D3A1F}" srcOrd="0" destOrd="0" presId="urn:microsoft.com/office/officeart/2005/8/layout/list1"/>
    <dgm:cxn modelId="{70B094A5-A2B8-4EBA-8390-B896EB17A9BA}" type="presOf" srcId="{F758967F-FFFE-4F23-956A-9A4B1B0B77DF}" destId="{A357EFF3-F995-4762-AA49-1C2A1D36748F}" srcOrd="1" destOrd="0" presId="urn:microsoft.com/office/officeart/2005/8/layout/list1"/>
    <dgm:cxn modelId="{EA15B7B2-BDD7-42BE-A6E6-B9C4F40067B0}" type="presOf" srcId="{01105F2E-397A-472D-9BE3-BD0DBFE49DF5}" destId="{D16F1D6C-B5EF-469B-AB15-05553745BADD}" srcOrd="1" destOrd="0" presId="urn:microsoft.com/office/officeart/2005/8/layout/list1"/>
    <dgm:cxn modelId="{F53E26B3-AC5C-48DC-9F12-A5DA3BFFF4BB}" srcId="{EA724329-A9A2-4E7A-BE0D-9C3910D2BC95}" destId="{64CDEAB6-D80F-4E36-92A4-DF59DDBB4BC1}" srcOrd="1" destOrd="0" parTransId="{E27E6DDC-6EF2-430D-9FDD-4680914548C8}" sibTransId="{B54B36C2-0027-4B08-A3D6-C35851B78DDB}"/>
    <dgm:cxn modelId="{1D6343C0-AE6A-4DD8-AB9F-7D0C34EA1C4C}" srcId="{EA724329-A9A2-4E7A-BE0D-9C3910D2BC95}" destId="{273A955D-4E64-4BAF-8389-484A5AD254DD}" srcOrd="3" destOrd="0" parTransId="{DFD75B1F-92BB-43D5-9A68-E4480C11CE12}" sibTransId="{90017AA7-D7CC-45FD-BE20-C6728A199E82}"/>
    <dgm:cxn modelId="{67E883C0-9517-41A5-941D-4ECBA584C569}" type="presOf" srcId="{3B367DAD-FCB5-4B96-8902-F2BF7E4D81A0}" destId="{12DD70AC-452E-4A76-AF3F-B19C3064B9F1}" srcOrd="0" destOrd="0" presId="urn:microsoft.com/office/officeart/2005/8/layout/list1"/>
    <dgm:cxn modelId="{87F01DD0-B3B5-47CE-B84B-CCFF35C35E5F}" srcId="{01105F2E-397A-472D-9BE3-BD0DBFE49DF5}" destId="{E964C835-4FDE-4DF1-B368-03ACB57B5899}" srcOrd="0" destOrd="0" parTransId="{956EE88C-25C7-4A1E-849A-E6B4DAF19FCC}" sibTransId="{17D65A9C-9EE8-499B-9FC3-C1416BAF5690}"/>
    <dgm:cxn modelId="{C97EF0FC-92FA-4B30-B5E6-96265C608F05}" srcId="{06078A46-9732-424B-B012-893D7340741D}" destId="{05C69517-583C-4923-8B03-511C47243CB7}" srcOrd="0" destOrd="0" parTransId="{509AD3AA-51B2-4800-8123-C5F5F10EDF19}" sibTransId="{37F5EA23-BD6F-4DEF-B426-B167A14BC784}"/>
    <dgm:cxn modelId="{9870F81C-036A-479F-A4FF-72E6726B7472}" type="presParOf" srcId="{4FB1D64F-D742-428D-AF29-00842C616EEF}" destId="{500E0F1E-6FFE-4CB8-8B9A-50FCE057D385}" srcOrd="0" destOrd="0" presId="urn:microsoft.com/office/officeart/2005/8/layout/list1"/>
    <dgm:cxn modelId="{701D1640-72DC-4C8F-9AE0-6A0FFFDEC2DC}" type="presParOf" srcId="{500E0F1E-6FFE-4CB8-8B9A-50FCE057D385}" destId="{1EEC3843-67EA-47B8-87EC-95E0018A6480}" srcOrd="0" destOrd="0" presId="urn:microsoft.com/office/officeart/2005/8/layout/list1"/>
    <dgm:cxn modelId="{198A93DE-70CA-4D90-A16B-752ADE80521C}" type="presParOf" srcId="{500E0F1E-6FFE-4CB8-8B9A-50FCE057D385}" destId="{D16F1D6C-B5EF-469B-AB15-05553745BADD}" srcOrd="1" destOrd="0" presId="urn:microsoft.com/office/officeart/2005/8/layout/list1"/>
    <dgm:cxn modelId="{D67D0297-23C1-420D-858C-5660F667814C}" type="presParOf" srcId="{4FB1D64F-D742-428D-AF29-00842C616EEF}" destId="{9AFB2FB5-D802-4EC4-9115-A1D9A6119D74}" srcOrd="1" destOrd="0" presId="urn:microsoft.com/office/officeart/2005/8/layout/list1"/>
    <dgm:cxn modelId="{C5E5552A-A42D-4E2A-8ADF-5AD798AE20C7}" type="presParOf" srcId="{4FB1D64F-D742-428D-AF29-00842C616EEF}" destId="{D24BDBC9-82BC-4566-BF85-F25E55CEDE95}" srcOrd="2" destOrd="0" presId="urn:microsoft.com/office/officeart/2005/8/layout/list1"/>
    <dgm:cxn modelId="{44A9681D-A12F-4A2C-90C2-BD0EAFCFC3C2}" type="presParOf" srcId="{4FB1D64F-D742-428D-AF29-00842C616EEF}" destId="{C80B05CE-C32B-4E33-941E-1BDDCEDFC8C4}" srcOrd="3" destOrd="0" presId="urn:microsoft.com/office/officeart/2005/8/layout/list1"/>
    <dgm:cxn modelId="{2B3D9C39-757E-49CD-AC9D-94E6017BFC62}" type="presParOf" srcId="{4FB1D64F-D742-428D-AF29-00842C616EEF}" destId="{59D3E847-A615-4073-975E-4AB853BEB091}" srcOrd="4" destOrd="0" presId="urn:microsoft.com/office/officeart/2005/8/layout/list1"/>
    <dgm:cxn modelId="{2CA3A70B-D006-4121-88B2-0879AFB29370}" type="presParOf" srcId="{59D3E847-A615-4073-975E-4AB853BEB091}" destId="{34343FFC-0392-4480-AEA4-3FDD8C3A515F}" srcOrd="0" destOrd="0" presId="urn:microsoft.com/office/officeart/2005/8/layout/list1"/>
    <dgm:cxn modelId="{42F579FC-285C-4FBF-ABE0-C499FA638949}" type="presParOf" srcId="{59D3E847-A615-4073-975E-4AB853BEB091}" destId="{A88EB149-7A3C-418E-A30D-776B0240B4B6}" srcOrd="1" destOrd="0" presId="urn:microsoft.com/office/officeart/2005/8/layout/list1"/>
    <dgm:cxn modelId="{43E5554B-A0DD-4788-AC1A-7C6335A7D64C}" type="presParOf" srcId="{4FB1D64F-D742-428D-AF29-00842C616EEF}" destId="{DCD77D70-50EE-4717-97A8-7548D7C68EC5}" srcOrd="5" destOrd="0" presId="urn:microsoft.com/office/officeart/2005/8/layout/list1"/>
    <dgm:cxn modelId="{2E551B92-8BCF-46B5-8C46-57EFA7E6812B}" type="presParOf" srcId="{4FB1D64F-D742-428D-AF29-00842C616EEF}" destId="{12DD70AC-452E-4A76-AF3F-B19C3064B9F1}" srcOrd="6" destOrd="0" presId="urn:microsoft.com/office/officeart/2005/8/layout/list1"/>
    <dgm:cxn modelId="{92EA501E-8454-4C90-A8BD-EE8BBD9ECD94}" type="presParOf" srcId="{4FB1D64F-D742-428D-AF29-00842C616EEF}" destId="{1FE6FFF8-573C-426E-8224-F3BB3D502A9B}" srcOrd="7" destOrd="0" presId="urn:microsoft.com/office/officeart/2005/8/layout/list1"/>
    <dgm:cxn modelId="{62014BB7-F471-48EF-B257-29446232791A}" type="presParOf" srcId="{4FB1D64F-D742-428D-AF29-00842C616EEF}" destId="{1C1BF791-F20E-419A-A94E-8A3190F61572}" srcOrd="8" destOrd="0" presId="urn:microsoft.com/office/officeart/2005/8/layout/list1"/>
    <dgm:cxn modelId="{7AED394E-5536-4936-A298-D9F3F32D29F3}" type="presParOf" srcId="{1C1BF791-F20E-419A-A94E-8A3190F61572}" destId="{F0685A11-FEDB-4FF2-9366-99142A8BCCB8}" srcOrd="0" destOrd="0" presId="urn:microsoft.com/office/officeart/2005/8/layout/list1"/>
    <dgm:cxn modelId="{BBB2F6C8-281E-4ADA-87EF-B8B9A9DDEF63}" type="presParOf" srcId="{1C1BF791-F20E-419A-A94E-8A3190F61572}" destId="{BBBF0C69-EF18-4DDF-9812-A89431E00BC2}" srcOrd="1" destOrd="0" presId="urn:microsoft.com/office/officeart/2005/8/layout/list1"/>
    <dgm:cxn modelId="{6D801132-2118-4C0F-BECB-F1378B435298}" type="presParOf" srcId="{4FB1D64F-D742-428D-AF29-00842C616EEF}" destId="{D358263A-3DB5-46C3-8E1F-1BD3B94B00B1}" srcOrd="9" destOrd="0" presId="urn:microsoft.com/office/officeart/2005/8/layout/list1"/>
    <dgm:cxn modelId="{1C4A33DD-718D-42F8-AA76-A2C46F635D8B}" type="presParOf" srcId="{4FB1D64F-D742-428D-AF29-00842C616EEF}" destId="{67014D64-EA61-4CB6-BCCD-44DD385D3A1F}" srcOrd="10" destOrd="0" presId="urn:microsoft.com/office/officeart/2005/8/layout/list1"/>
    <dgm:cxn modelId="{ABC029C1-A38A-495F-ADA1-732C4BE3B760}" type="presParOf" srcId="{4FB1D64F-D742-428D-AF29-00842C616EEF}" destId="{0E54CBD3-8B74-405D-8592-B7B1F63D33FE}" srcOrd="11" destOrd="0" presId="urn:microsoft.com/office/officeart/2005/8/layout/list1"/>
    <dgm:cxn modelId="{87C35BC4-5CFB-4D9C-8776-EF19797D7B0A}" type="presParOf" srcId="{4FB1D64F-D742-428D-AF29-00842C616EEF}" destId="{A70EE852-7230-4A21-89C8-0240D82CD232}" srcOrd="12" destOrd="0" presId="urn:microsoft.com/office/officeart/2005/8/layout/list1"/>
    <dgm:cxn modelId="{B216CC8D-8652-4CA3-B926-D591911A9693}" type="presParOf" srcId="{A70EE852-7230-4A21-89C8-0240D82CD232}" destId="{9BC7034A-CDE8-463E-86DD-E73F9BD25AEC}" srcOrd="0" destOrd="0" presId="urn:microsoft.com/office/officeart/2005/8/layout/list1"/>
    <dgm:cxn modelId="{57281901-D3E2-4ED9-B651-2935617C038B}" type="presParOf" srcId="{A70EE852-7230-4A21-89C8-0240D82CD232}" destId="{EF30EC49-4FE1-4297-90E1-E2C34A9187F2}" srcOrd="1" destOrd="0" presId="urn:microsoft.com/office/officeart/2005/8/layout/list1"/>
    <dgm:cxn modelId="{A307F3B8-ADDA-422F-961A-62F991F554AC}" type="presParOf" srcId="{4FB1D64F-D742-428D-AF29-00842C616EEF}" destId="{142179BC-672E-495E-AEDA-5ACF9100E06E}" srcOrd="13" destOrd="0" presId="urn:microsoft.com/office/officeart/2005/8/layout/list1"/>
    <dgm:cxn modelId="{5EB0A71D-2433-42AE-932D-02AF233FC331}" type="presParOf" srcId="{4FB1D64F-D742-428D-AF29-00842C616EEF}" destId="{097942AD-3555-435E-BCA4-A430D02A6A5B}" srcOrd="14" destOrd="0" presId="urn:microsoft.com/office/officeart/2005/8/layout/list1"/>
    <dgm:cxn modelId="{58AA9345-F771-4613-9B80-B8C5B6ED093F}" type="presParOf" srcId="{4FB1D64F-D742-428D-AF29-00842C616EEF}" destId="{8DAAF80E-17BC-4F7B-8B9A-48F3FF5A49C9}" srcOrd="15" destOrd="0" presId="urn:microsoft.com/office/officeart/2005/8/layout/list1"/>
    <dgm:cxn modelId="{E70B153F-ABED-425D-B889-B7793A4F6894}" type="presParOf" srcId="{4FB1D64F-D742-428D-AF29-00842C616EEF}" destId="{AA4DD5B4-335A-4003-A623-0D8F3F001048}" srcOrd="16" destOrd="0" presId="urn:microsoft.com/office/officeart/2005/8/layout/list1"/>
    <dgm:cxn modelId="{CC5F0F21-E53A-4872-ABCB-56D4EF8D6C8F}" type="presParOf" srcId="{AA4DD5B4-335A-4003-A623-0D8F3F001048}" destId="{71C4DB1B-6838-4FF8-A47D-3D9BB83B51F3}" srcOrd="0" destOrd="0" presId="urn:microsoft.com/office/officeart/2005/8/layout/list1"/>
    <dgm:cxn modelId="{10537DCD-EED2-4DC6-A654-CC2424A2BDA6}" type="presParOf" srcId="{AA4DD5B4-335A-4003-A623-0D8F3F001048}" destId="{A357EFF3-F995-4762-AA49-1C2A1D36748F}" srcOrd="1" destOrd="0" presId="urn:microsoft.com/office/officeart/2005/8/layout/list1"/>
    <dgm:cxn modelId="{4746E11C-20A0-48FC-94F4-38DAABA4FFB2}" type="presParOf" srcId="{4FB1D64F-D742-428D-AF29-00842C616EEF}" destId="{57EA50A1-C979-4A40-8F91-F70B6F3E2CD8}" srcOrd="17" destOrd="0" presId="urn:microsoft.com/office/officeart/2005/8/layout/list1"/>
    <dgm:cxn modelId="{3BB34266-7260-40EC-A1A2-6CD3E24CF218}" type="presParOf" srcId="{4FB1D64F-D742-428D-AF29-00842C616EEF}" destId="{C03A4229-B511-497B-9BA5-1B6D84619A2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E1DFD1-15F3-48BA-8101-6BAB1F5C2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B29577-8FDD-4B4A-A084-5FED0AA59D2D}">
      <dgm:prSet phldrT="[Text]"/>
      <dgm:spPr/>
      <dgm:t>
        <a:bodyPr/>
        <a:lstStyle/>
        <a:p>
          <a:r>
            <a:rPr lang="en-US" dirty="0"/>
            <a:t>Theft</a:t>
          </a:r>
        </a:p>
      </dgm:t>
    </dgm:pt>
    <dgm:pt modelId="{DC679B5E-E707-412D-8C11-0DDE48DC8E18}" type="parTrans" cxnId="{D51222C4-6482-439B-8D1F-86B2EEC122D0}">
      <dgm:prSet/>
      <dgm:spPr/>
      <dgm:t>
        <a:bodyPr/>
        <a:lstStyle/>
        <a:p>
          <a:endParaRPr lang="en-US"/>
        </a:p>
      </dgm:t>
    </dgm:pt>
    <dgm:pt modelId="{45E6B809-1616-4498-88EA-8C313BCAAB4B}" type="sibTrans" cxnId="{D51222C4-6482-439B-8D1F-86B2EEC122D0}">
      <dgm:prSet/>
      <dgm:spPr/>
      <dgm:t>
        <a:bodyPr/>
        <a:lstStyle/>
        <a:p>
          <a:endParaRPr lang="en-US"/>
        </a:p>
      </dgm:t>
    </dgm:pt>
    <dgm:pt modelId="{F2EAC3B1-F456-4945-B813-985FBAD0FFB2}">
      <dgm:prSet phldrT="[Text]"/>
      <dgm:spPr/>
      <dgm:t>
        <a:bodyPr/>
        <a:lstStyle/>
        <a:p>
          <a:r>
            <a:rPr lang="en-US" dirty="0"/>
            <a:t>Taking money or personal property</a:t>
          </a:r>
        </a:p>
      </dgm:t>
    </dgm:pt>
    <dgm:pt modelId="{2D4526AF-599D-4E5A-9961-7E47A0E5F838}" type="parTrans" cxnId="{FEAAD162-8D3F-40FE-A70D-2A45611527B3}">
      <dgm:prSet/>
      <dgm:spPr/>
      <dgm:t>
        <a:bodyPr/>
        <a:lstStyle/>
        <a:p>
          <a:endParaRPr lang="en-US"/>
        </a:p>
      </dgm:t>
    </dgm:pt>
    <dgm:pt modelId="{137EB5BA-362E-4E9E-89AE-C4FF3C5E1701}" type="sibTrans" cxnId="{FEAAD162-8D3F-40FE-A70D-2A45611527B3}">
      <dgm:prSet/>
      <dgm:spPr/>
      <dgm:t>
        <a:bodyPr/>
        <a:lstStyle/>
        <a:p>
          <a:endParaRPr lang="en-US"/>
        </a:p>
      </dgm:t>
    </dgm:pt>
    <dgm:pt modelId="{9D881FCD-F84F-4902-8ADA-B7913837634D}">
      <dgm:prSet phldrT="[Text]"/>
      <dgm:spPr/>
      <dgm:t>
        <a:bodyPr/>
        <a:lstStyle/>
        <a:p>
          <a:r>
            <a:rPr lang="en-US" dirty="0"/>
            <a:t>Identify Theft</a:t>
          </a:r>
        </a:p>
      </dgm:t>
    </dgm:pt>
    <dgm:pt modelId="{7B4179E3-DE1E-4C24-95E7-6BC6BD62BEDD}" type="parTrans" cxnId="{64F8C0E6-B3F6-40B6-A0AB-4EFDD8701B6B}">
      <dgm:prSet/>
      <dgm:spPr/>
      <dgm:t>
        <a:bodyPr/>
        <a:lstStyle/>
        <a:p>
          <a:endParaRPr lang="en-US"/>
        </a:p>
      </dgm:t>
    </dgm:pt>
    <dgm:pt modelId="{7C3E20AC-80FC-46C3-B4B3-815066ECCB3C}" type="sibTrans" cxnId="{64F8C0E6-B3F6-40B6-A0AB-4EFDD8701B6B}">
      <dgm:prSet/>
      <dgm:spPr/>
      <dgm:t>
        <a:bodyPr/>
        <a:lstStyle/>
        <a:p>
          <a:endParaRPr lang="en-US"/>
        </a:p>
      </dgm:t>
    </dgm:pt>
    <dgm:pt modelId="{B1152C12-A6EA-4728-8BFF-ADBAC6BCF94A}">
      <dgm:prSet phldrT="[Text]"/>
      <dgm:spPr/>
      <dgm:t>
        <a:bodyPr/>
        <a:lstStyle/>
        <a:p>
          <a:r>
            <a:rPr lang="en-US" dirty="0"/>
            <a:t>Illegal access to and use of personal or financial information (name, SSN, DOB, credit card/bank account numbers)</a:t>
          </a:r>
        </a:p>
      </dgm:t>
    </dgm:pt>
    <dgm:pt modelId="{4876219C-80D7-4435-A208-C3B810BBB73A}" type="parTrans" cxnId="{FB878FC7-5CF8-4798-8FF0-95DAE15CDFF6}">
      <dgm:prSet/>
      <dgm:spPr/>
      <dgm:t>
        <a:bodyPr/>
        <a:lstStyle/>
        <a:p>
          <a:endParaRPr lang="en-US"/>
        </a:p>
      </dgm:t>
    </dgm:pt>
    <dgm:pt modelId="{26E34D28-F0FE-4839-8B14-2CEF347FB935}" type="sibTrans" cxnId="{FB878FC7-5CF8-4798-8FF0-95DAE15CDFF6}">
      <dgm:prSet/>
      <dgm:spPr/>
      <dgm:t>
        <a:bodyPr/>
        <a:lstStyle/>
        <a:p>
          <a:endParaRPr lang="en-US"/>
        </a:p>
      </dgm:t>
    </dgm:pt>
    <dgm:pt modelId="{72154A90-D5B7-4219-8E82-54DCD00921E2}">
      <dgm:prSet phldrT="[Text]"/>
      <dgm:spPr/>
      <dgm:t>
        <a:bodyPr/>
        <a:lstStyle/>
        <a:p>
          <a:r>
            <a:rPr lang="en-US" dirty="0"/>
            <a:t>Fraud</a:t>
          </a:r>
        </a:p>
      </dgm:t>
    </dgm:pt>
    <dgm:pt modelId="{7B19713A-DA8B-494C-9668-2E7A1DCE84F2}" type="parTrans" cxnId="{5DAEBF11-557D-4ED2-BB28-FBE11B0B8A38}">
      <dgm:prSet/>
      <dgm:spPr/>
      <dgm:t>
        <a:bodyPr/>
        <a:lstStyle/>
        <a:p>
          <a:endParaRPr lang="en-US"/>
        </a:p>
      </dgm:t>
    </dgm:pt>
    <dgm:pt modelId="{E94DF0CB-FFAC-4F36-AB80-660A3FA132C2}" type="sibTrans" cxnId="{5DAEBF11-557D-4ED2-BB28-FBE11B0B8A38}">
      <dgm:prSet/>
      <dgm:spPr/>
      <dgm:t>
        <a:bodyPr/>
        <a:lstStyle/>
        <a:p>
          <a:endParaRPr lang="en-US"/>
        </a:p>
      </dgm:t>
    </dgm:pt>
    <dgm:pt modelId="{EEA0FBDC-62E3-44DF-A588-7BA84B2C448E}">
      <dgm:prSet phldrT="[Text]"/>
      <dgm:spPr/>
      <dgm:t>
        <a:bodyPr/>
        <a:lstStyle/>
        <a:p>
          <a:r>
            <a:rPr lang="en-US" dirty="0"/>
            <a:t>Acts of deception or misrepresentation</a:t>
          </a:r>
        </a:p>
      </dgm:t>
    </dgm:pt>
    <dgm:pt modelId="{9E84F669-3871-4324-9A4F-8E3B0AB6A3CC}" type="parTrans" cxnId="{4027853F-1B08-4BCB-BB18-B69DB10F280E}">
      <dgm:prSet/>
      <dgm:spPr/>
      <dgm:t>
        <a:bodyPr/>
        <a:lstStyle/>
        <a:p>
          <a:endParaRPr lang="en-US"/>
        </a:p>
      </dgm:t>
    </dgm:pt>
    <dgm:pt modelId="{D281B5BA-86C9-4F77-A3E8-EC710E510F76}" type="sibTrans" cxnId="{4027853F-1B08-4BCB-BB18-B69DB10F280E}">
      <dgm:prSet/>
      <dgm:spPr/>
      <dgm:t>
        <a:bodyPr/>
        <a:lstStyle/>
        <a:p>
          <a:endParaRPr lang="en-US"/>
        </a:p>
      </dgm:t>
    </dgm:pt>
    <dgm:pt modelId="{C4BD5AE6-8FF9-4FAF-8138-EBC92000E92B}">
      <dgm:prSet phldrT="[Text]"/>
      <dgm:spPr/>
      <dgm:t>
        <a:bodyPr/>
        <a:lstStyle/>
        <a:p>
          <a:r>
            <a:rPr lang="en-US" dirty="0"/>
            <a:t>Falsification of documents, forgeries, check fraud, investment fraud, mortgage fraud, insurance fraud</a:t>
          </a:r>
        </a:p>
      </dgm:t>
    </dgm:pt>
    <dgm:pt modelId="{EA14EEA2-F5F4-4060-8028-1129F38027E2}" type="parTrans" cxnId="{35137503-E95E-4A99-BDF2-4B6EAB50C6D1}">
      <dgm:prSet/>
      <dgm:spPr/>
      <dgm:t>
        <a:bodyPr/>
        <a:lstStyle/>
        <a:p>
          <a:endParaRPr lang="en-US"/>
        </a:p>
      </dgm:t>
    </dgm:pt>
    <dgm:pt modelId="{ABBFD28A-C272-42F6-9C75-201BFF9B0B57}" type="sibTrans" cxnId="{35137503-E95E-4A99-BDF2-4B6EAB50C6D1}">
      <dgm:prSet/>
      <dgm:spPr/>
      <dgm:t>
        <a:bodyPr/>
        <a:lstStyle/>
        <a:p>
          <a:endParaRPr lang="en-US"/>
        </a:p>
      </dgm:t>
    </dgm:pt>
    <dgm:pt modelId="{8D66F877-4EE6-40E5-ACBB-EEB6B694E30B}">
      <dgm:prSet phldrT="[Text]"/>
      <dgm:spPr/>
      <dgm:t>
        <a:bodyPr/>
        <a:lstStyle/>
        <a:p>
          <a:r>
            <a:rPr lang="en-US" dirty="0"/>
            <a:t>Marketing/Lottery Scams</a:t>
          </a:r>
        </a:p>
      </dgm:t>
    </dgm:pt>
    <dgm:pt modelId="{CB25F637-6269-4641-992C-FA193C4121D6}" type="parTrans" cxnId="{AA43F411-AE1B-47B9-B280-AF3E98FD55C1}">
      <dgm:prSet/>
      <dgm:spPr/>
      <dgm:t>
        <a:bodyPr/>
        <a:lstStyle/>
        <a:p>
          <a:endParaRPr lang="en-US"/>
        </a:p>
      </dgm:t>
    </dgm:pt>
    <dgm:pt modelId="{C7F1A84E-5D68-4CC6-BBB2-D932EA7C174D}" type="sibTrans" cxnId="{AA43F411-AE1B-47B9-B280-AF3E98FD55C1}">
      <dgm:prSet/>
      <dgm:spPr/>
      <dgm:t>
        <a:bodyPr/>
        <a:lstStyle/>
        <a:p>
          <a:endParaRPr lang="en-US"/>
        </a:p>
      </dgm:t>
    </dgm:pt>
    <dgm:pt modelId="{D00C5F03-6134-466A-AF72-71364522186A}">
      <dgm:prSet phldrT="[Text]"/>
      <dgm:spPr/>
      <dgm:t>
        <a:bodyPr/>
        <a:lstStyle/>
        <a:p>
          <a:r>
            <a:rPr lang="en-US" dirty="0"/>
            <a:t>False promises of cash, services, or goods in exchange for fees, donations, or personal information </a:t>
          </a:r>
        </a:p>
      </dgm:t>
    </dgm:pt>
    <dgm:pt modelId="{D9D53509-C919-4858-8019-5359BE9D7E04}" type="parTrans" cxnId="{56468539-C17B-480D-AD7B-8A23A5B26EAD}">
      <dgm:prSet/>
      <dgm:spPr/>
      <dgm:t>
        <a:bodyPr/>
        <a:lstStyle/>
        <a:p>
          <a:endParaRPr lang="en-US"/>
        </a:p>
      </dgm:t>
    </dgm:pt>
    <dgm:pt modelId="{0E3B1C66-EBC1-4C15-8D68-6AFEC074C67F}" type="sibTrans" cxnId="{56468539-C17B-480D-AD7B-8A23A5B26EAD}">
      <dgm:prSet/>
      <dgm:spPr/>
      <dgm:t>
        <a:bodyPr/>
        <a:lstStyle/>
        <a:p>
          <a:endParaRPr lang="en-US"/>
        </a:p>
      </dgm:t>
    </dgm:pt>
    <dgm:pt modelId="{6DD24148-0031-46FE-8301-FCD6D4B0AE7F}">
      <dgm:prSet phldrT="[Text]"/>
      <dgm:spPr/>
      <dgm:t>
        <a:bodyPr/>
        <a:lstStyle/>
        <a:p>
          <a:r>
            <a:rPr lang="en-US" dirty="0"/>
            <a:t>Phone, e-mail, mail, ads, or in-person</a:t>
          </a:r>
        </a:p>
      </dgm:t>
    </dgm:pt>
    <dgm:pt modelId="{B96B623E-3AEE-4637-93C2-E3A4EB58DC90}" type="parTrans" cxnId="{F1C66575-1080-476C-BBFD-961F4B865D0D}">
      <dgm:prSet/>
      <dgm:spPr/>
      <dgm:t>
        <a:bodyPr/>
        <a:lstStyle/>
        <a:p>
          <a:endParaRPr lang="en-US"/>
        </a:p>
      </dgm:t>
    </dgm:pt>
    <dgm:pt modelId="{62498D24-188D-4494-931D-C66313C56C7B}" type="sibTrans" cxnId="{F1C66575-1080-476C-BBFD-961F4B865D0D}">
      <dgm:prSet/>
      <dgm:spPr/>
      <dgm:t>
        <a:bodyPr/>
        <a:lstStyle/>
        <a:p>
          <a:endParaRPr lang="en-US"/>
        </a:p>
      </dgm:t>
    </dgm:pt>
    <dgm:pt modelId="{8A3D712C-1E76-437F-BB26-A3F6EE5E4DFF}" type="pres">
      <dgm:prSet presAssocID="{CFE1DFD1-15F3-48BA-8101-6BAB1F5C2CCE}" presName="linear" presStyleCnt="0">
        <dgm:presLayoutVars>
          <dgm:animLvl val="lvl"/>
          <dgm:resizeHandles val="exact"/>
        </dgm:presLayoutVars>
      </dgm:prSet>
      <dgm:spPr/>
    </dgm:pt>
    <dgm:pt modelId="{36E5D960-5303-4FA5-8ECD-BEF5A36381CA}" type="pres">
      <dgm:prSet presAssocID="{94B29577-8FDD-4B4A-A084-5FED0AA59D2D}" presName="parentText" presStyleLbl="node1" presStyleIdx="0" presStyleCnt="4">
        <dgm:presLayoutVars>
          <dgm:chMax val="0"/>
          <dgm:bulletEnabled val="1"/>
        </dgm:presLayoutVars>
      </dgm:prSet>
      <dgm:spPr/>
    </dgm:pt>
    <dgm:pt modelId="{85366F47-9580-4137-9A42-C601ACFCB70D}" type="pres">
      <dgm:prSet presAssocID="{94B29577-8FDD-4B4A-A084-5FED0AA59D2D}" presName="childText" presStyleLbl="revTx" presStyleIdx="0" presStyleCnt="4">
        <dgm:presLayoutVars>
          <dgm:bulletEnabled val="1"/>
        </dgm:presLayoutVars>
      </dgm:prSet>
      <dgm:spPr/>
    </dgm:pt>
    <dgm:pt modelId="{973EE872-0FDF-4A4D-93B8-FC0466795E52}" type="pres">
      <dgm:prSet presAssocID="{72154A90-D5B7-4219-8E82-54DCD00921E2}" presName="parentText" presStyleLbl="node1" presStyleIdx="1" presStyleCnt="4">
        <dgm:presLayoutVars>
          <dgm:chMax val="0"/>
          <dgm:bulletEnabled val="1"/>
        </dgm:presLayoutVars>
      </dgm:prSet>
      <dgm:spPr/>
    </dgm:pt>
    <dgm:pt modelId="{071409F0-B600-4107-A69A-73875471FDDA}" type="pres">
      <dgm:prSet presAssocID="{72154A90-D5B7-4219-8E82-54DCD00921E2}" presName="childText" presStyleLbl="revTx" presStyleIdx="1" presStyleCnt="4">
        <dgm:presLayoutVars>
          <dgm:bulletEnabled val="1"/>
        </dgm:presLayoutVars>
      </dgm:prSet>
      <dgm:spPr/>
    </dgm:pt>
    <dgm:pt modelId="{C5B89F35-2990-4AF8-A8CB-787923DD8007}" type="pres">
      <dgm:prSet presAssocID="{9D881FCD-F84F-4902-8ADA-B7913837634D}" presName="parentText" presStyleLbl="node1" presStyleIdx="2" presStyleCnt="4">
        <dgm:presLayoutVars>
          <dgm:chMax val="0"/>
          <dgm:bulletEnabled val="1"/>
        </dgm:presLayoutVars>
      </dgm:prSet>
      <dgm:spPr/>
    </dgm:pt>
    <dgm:pt modelId="{801C3E12-1B4A-40DE-B419-466E94487D8F}" type="pres">
      <dgm:prSet presAssocID="{9D881FCD-F84F-4902-8ADA-B7913837634D}" presName="childText" presStyleLbl="revTx" presStyleIdx="2" presStyleCnt="4">
        <dgm:presLayoutVars>
          <dgm:bulletEnabled val="1"/>
        </dgm:presLayoutVars>
      </dgm:prSet>
      <dgm:spPr/>
    </dgm:pt>
    <dgm:pt modelId="{2F629477-89D3-42B6-B33D-D41676DC8649}" type="pres">
      <dgm:prSet presAssocID="{8D66F877-4EE6-40E5-ACBB-EEB6B694E30B}" presName="parentText" presStyleLbl="node1" presStyleIdx="3" presStyleCnt="4">
        <dgm:presLayoutVars>
          <dgm:chMax val="0"/>
          <dgm:bulletEnabled val="1"/>
        </dgm:presLayoutVars>
      </dgm:prSet>
      <dgm:spPr/>
    </dgm:pt>
    <dgm:pt modelId="{FF081F2E-4CE8-4587-B120-CF16D244CFA4}" type="pres">
      <dgm:prSet presAssocID="{8D66F877-4EE6-40E5-ACBB-EEB6B694E30B}" presName="childText" presStyleLbl="revTx" presStyleIdx="3" presStyleCnt="4">
        <dgm:presLayoutVars>
          <dgm:bulletEnabled val="1"/>
        </dgm:presLayoutVars>
      </dgm:prSet>
      <dgm:spPr/>
    </dgm:pt>
  </dgm:ptLst>
  <dgm:cxnLst>
    <dgm:cxn modelId="{35137503-E95E-4A99-BDF2-4B6EAB50C6D1}" srcId="{72154A90-D5B7-4219-8E82-54DCD00921E2}" destId="{C4BD5AE6-8FF9-4FAF-8138-EBC92000E92B}" srcOrd="1" destOrd="0" parTransId="{EA14EEA2-F5F4-4060-8028-1129F38027E2}" sibTransId="{ABBFD28A-C272-42F6-9C75-201BFF9B0B57}"/>
    <dgm:cxn modelId="{5DAEBF11-557D-4ED2-BB28-FBE11B0B8A38}" srcId="{CFE1DFD1-15F3-48BA-8101-6BAB1F5C2CCE}" destId="{72154A90-D5B7-4219-8E82-54DCD00921E2}" srcOrd="1" destOrd="0" parTransId="{7B19713A-DA8B-494C-9668-2E7A1DCE84F2}" sibTransId="{E94DF0CB-FFAC-4F36-AB80-660A3FA132C2}"/>
    <dgm:cxn modelId="{AA43F411-AE1B-47B9-B280-AF3E98FD55C1}" srcId="{CFE1DFD1-15F3-48BA-8101-6BAB1F5C2CCE}" destId="{8D66F877-4EE6-40E5-ACBB-EEB6B694E30B}" srcOrd="3" destOrd="0" parTransId="{CB25F637-6269-4641-992C-FA193C4121D6}" sibTransId="{C7F1A84E-5D68-4CC6-BBB2-D932EA7C174D}"/>
    <dgm:cxn modelId="{6B985420-23F9-4BDB-BCC9-C0EFBB9D5AC1}" type="presOf" srcId="{8D66F877-4EE6-40E5-ACBB-EEB6B694E30B}" destId="{2F629477-89D3-42B6-B33D-D41676DC8649}" srcOrd="0" destOrd="0" presId="urn:microsoft.com/office/officeart/2005/8/layout/vList2"/>
    <dgm:cxn modelId="{56468539-C17B-480D-AD7B-8A23A5B26EAD}" srcId="{8D66F877-4EE6-40E5-ACBB-EEB6B694E30B}" destId="{D00C5F03-6134-466A-AF72-71364522186A}" srcOrd="0" destOrd="0" parTransId="{D9D53509-C919-4858-8019-5359BE9D7E04}" sibTransId="{0E3B1C66-EBC1-4C15-8D68-6AFEC074C67F}"/>
    <dgm:cxn modelId="{4027853F-1B08-4BCB-BB18-B69DB10F280E}" srcId="{72154A90-D5B7-4219-8E82-54DCD00921E2}" destId="{EEA0FBDC-62E3-44DF-A588-7BA84B2C448E}" srcOrd="0" destOrd="0" parTransId="{9E84F669-3871-4324-9A4F-8E3B0AB6A3CC}" sibTransId="{D281B5BA-86C9-4F77-A3E8-EC710E510F76}"/>
    <dgm:cxn modelId="{FEAAD162-8D3F-40FE-A70D-2A45611527B3}" srcId="{94B29577-8FDD-4B4A-A084-5FED0AA59D2D}" destId="{F2EAC3B1-F456-4945-B813-985FBAD0FFB2}" srcOrd="0" destOrd="0" parTransId="{2D4526AF-599D-4E5A-9961-7E47A0E5F838}" sibTransId="{137EB5BA-362E-4E9E-89AE-C4FF3C5E1701}"/>
    <dgm:cxn modelId="{40A81D46-6BC7-4486-9E10-A7A9C59A5569}" type="presOf" srcId="{CFE1DFD1-15F3-48BA-8101-6BAB1F5C2CCE}" destId="{8A3D712C-1E76-437F-BB26-A3F6EE5E4DFF}" srcOrd="0" destOrd="0" presId="urn:microsoft.com/office/officeart/2005/8/layout/vList2"/>
    <dgm:cxn modelId="{F1C66575-1080-476C-BBFD-961F4B865D0D}" srcId="{8D66F877-4EE6-40E5-ACBB-EEB6B694E30B}" destId="{6DD24148-0031-46FE-8301-FCD6D4B0AE7F}" srcOrd="1" destOrd="0" parTransId="{B96B623E-3AEE-4637-93C2-E3A4EB58DC90}" sibTransId="{62498D24-188D-4494-931D-C66313C56C7B}"/>
    <dgm:cxn modelId="{AC952778-6061-478D-905E-9709BA41E8CF}" type="presOf" srcId="{94B29577-8FDD-4B4A-A084-5FED0AA59D2D}" destId="{36E5D960-5303-4FA5-8ECD-BEF5A36381CA}" srcOrd="0" destOrd="0" presId="urn:microsoft.com/office/officeart/2005/8/layout/vList2"/>
    <dgm:cxn modelId="{DB485C91-5FF6-48F9-802B-25BBA32AC92E}" type="presOf" srcId="{9D881FCD-F84F-4902-8ADA-B7913837634D}" destId="{C5B89F35-2990-4AF8-A8CB-787923DD8007}" srcOrd="0" destOrd="0" presId="urn:microsoft.com/office/officeart/2005/8/layout/vList2"/>
    <dgm:cxn modelId="{D6664291-BDB7-4D1C-B9A1-FBFB8217AB40}" type="presOf" srcId="{D00C5F03-6134-466A-AF72-71364522186A}" destId="{FF081F2E-4CE8-4587-B120-CF16D244CFA4}" srcOrd="0" destOrd="0" presId="urn:microsoft.com/office/officeart/2005/8/layout/vList2"/>
    <dgm:cxn modelId="{FBEC64AE-92BC-476E-B16E-23CC3F7C17E6}" type="presOf" srcId="{6DD24148-0031-46FE-8301-FCD6D4B0AE7F}" destId="{FF081F2E-4CE8-4587-B120-CF16D244CFA4}" srcOrd="0" destOrd="1" presId="urn:microsoft.com/office/officeart/2005/8/layout/vList2"/>
    <dgm:cxn modelId="{12416DC3-9E2E-4BC3-B14D-C7CA0352A395}" type="presOf" srcId="{B1152C12-A6EA-4728-8BFF-ADBAC6BCF94A}" destId="{801C3E12-1B4A-40DE-B419-466E94487D8F}" srcOrd="0" destOrd="0" presId="urn:microsoft.com/office/officeart/2005/8/layout/vList2"/>
    <dgm:cxn modelId="{D51222C4-6482-439B-8D1F-86B2EEC122D0}" srcId="{CFE1DFD1-15F3-48BA-8101-6BAB1F5C2CCE}" destId="{94B29577-8FDD-4B4A-A084-5FED0AA59D2D}" srcOrd="0" destOrd="0" parTransId="{DC679B5E-E707-412D-8C11-0DDE48DC8E18}" sibTransId="{45E6B809-1616-4498-88EA-8C313BCAAB4B}"/>
    <dgm:cxn modelId="{FB878FC7-5CF8-4798-8FF0-95DAE15CDFF6}" srcId="{9D881FCD-F84F-4902-8ADA-B7913837634D}" destId="{B1152C12-A6EA-4728-8BFF-ADBAC6BCF94A}" srcOrd="0" destOrd="0" parTransId="{4876219C-80D7-4435-A208-C3B810BBB73A}" sibTransId="{26E34D28-F0FE-4839-8B14-2CEF347FB935}"/>
    <dgm:cxn modelId="{EB5F7EC8-40C3-4002-9B40-B2420E8E6573}" type="presOf" srcId="{C4BD5AE6-8FF9-4FAF-8138-EBC92000E92B}" destId="{071409F0-B600-4107-A69A-73875471FDDA}" srcOrd="0" destOrd="1" presId="urn:microsoft.com/office/officeart/2005/8/layout/vList2"/>
    <dgm:cxn modelId="{F05BC5CC-954C-457B-B9B6-136172F31B3A}" type="presOf" srcId="{EEA0FBDC-62E3-44DF-A588-7BA84B2C448E}" destId="{071409F0-B600-4107-A69A-73875471FDDA}" srcOrd="0" destOrd="0" presId="urn:microsoft.com/office/officeart/2005/8/layout/vList2"/>
    <dgm:cxn modelId="{E1948FDC-6520-4154-B665-08030BA0AC59}" type="presOf" srcId="{F2EAC3B1-F456-4945-B813-985FBAD0FFB2}" destId="{85366F47-9580-4137-9A42-C601ACFCB70D}" srcOrd="0" destOrd="0" presId="urn:microsoft.com/office/officeart/2005/8/layout/vList2"/>
    <dgm:cxn modelId="{0486ECDE-0D35-4815-A9CF-C662833B3F11}" type="presOf" srcId="{72154A90-D5B7-4219-8E82-54DCD00921E2}" destId="{973EE872-0FDF-4A4D-93B8-FC0466795E52}" srcOrd="0" destOrd="0" presId="urn:microsoft.com/office/officeart/2005/8/layout/vList2"/>
    <dgm:cxn modelId="{64F8C0E6-B3F6-40B6-A0AB-4EFDD8701B6B}" srcId="{CFE1DFD1-15F3-48BA-8101-6BAB1F5C2CCE}" destId="{9D881FCD-F84F-4902-8ADA-B7913837634D}" srcOrd="2" destOrd="0" parTransId="{7B4179E3-DE1E-4C24-95E7-6BC6BD62BEDD}" sibTransId="{7C3E20AC-80FC-46C3-B4B3-815066ECCB3C}"/>
    <dgm:cxn modelId="{201DEB4D-9CD6-4050-B99B-A5955842334F}" type="presParOf" srcId="{8A3D712C-1E76-437F-BB26-A3F6EE5E4DFF}" destId="{36E5D960-5303-4FA5-8ECD-BEF5A36381CA}" srcOrd="0" destOrd="0" presId="urn:microsoft.com/office/officeart/2005/8/layout/vList2"/>
    <dgm:cxn modelId="{DC3FFC9B-AD08-470A-B286-D34B0E67E526}" type="presParOf" srcId="{8A3D712C-1E76-437F-BB26-A3F6EE5E4DFF}" destId="{85366F47-9580-4137-9A42-C601ACFCB70D}" srcOrd="1" destOrd="0" presId="urn:microsoft.com/office/officeart/2005/8/layout/vList2"/>
    <dgm:cxn modelId="{6863B6C6-1FEF-407D-AFEC-5DB4C0463F9C}" type="presParOf" srcId="{8A3D712C-1E76-437F-BB26-A3F6EE5E4DFF}" destId="{973EE872-0FDF-4A4D-93B8-FC0466795E52}" srcOrd="2" destOrd="0" presId="urn:microsoft.com/office/officeart/2005/8/layout/vList2"/>
    <dgm:cxn modelId="{F490BC4E-8732-4DF1-B754-AEEDA21AA562}" type="presParOf" srcId="{8A3D712C-1E76-437F-BB26-A3F6EE5E4DFF}" destId="{071409F0-B600-4107-A69A-73875471FDDA}" srcOrd="3" destOrd="0" presId="urn:microsoft.com/office/officeart/2005/8/layout/vList2"/>
    <dgm:cxn modelId="{7AE4B0EC-E8F9-43DA-AAB1-A8165E94BA0A}" type="presParOf" srcId="{8A3D712C-1E76-437F-BB26-A3F6EE5E4DFF}" destId="{C5B89F35-2990-4AF8-A8CB-787923DD8007}" srcOrd="4" destOrd="0" presId="urn:microsoft.com/office/officeart/2005/8/layout/vList2"/>
    <dgm:cxn modelId="{A383FD0C-305F-433D-B875-C5A9546177F2}" type="presParOf" srcId="{8A3D712C-1E76-437F-BB26-A3F6EE5E4DFF}" destId="{801C3E12-1B4A-40DE-B419-466E94487D8F}" srcOrd="5" destOrd="0" presId="urn:microsoft.com/office/officeart/2005/8/layout/vList2"/>
    <dgm:cxn modelId="{94B136D3-D258-43F3-A70D-214EDEB6EBF9}" type="presParOf" srcId="{8A3D712C-1E76-437F-BB26-A3F6EE5E4DFF}" destId="{2F629477-89D3-42B6-B33D-D41676DC8649}" srcOrd="6" destOrd="0" presId="urn:microsoft.com/office/officeart/2005/8/layout/vList2"/>
    <dgm:cxn modelId="{B416B400-B67C-4435-9956-514F662B9E87}" type="presParOf" srcId="{8A3D712C-1E76-437F-BB26-A3F6EE5E4DFF}" destId="{FF081F2E-4CE8-4587-B120-CF16D244CFA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599315-E11B-4BA8-A9E9-B1E4020587C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5FFF702-98CB-4616-A72D-FFFD5E0D244B}">
      <dgm:prSet phldrT="[Text]"/>
      <dgm:spPr/>
      <dgm:t>
        <a:bodyPr/>
        <a:lstStyle/>
        <a:p>
          <a:r>
            <a:rPr lang="en-US" dirty="0"/>
            <a:t>Missing money or property</a:t>
          </a:r>
        </a:p>
      </dgm:t>
    </dgm:pt>
    <dgm:pt modelId="{5A975BC7-0672-4BC5-B228-4E4237966613}" type="parTrans" cxnId="{CB2D5D37-0C0E-4ACF-82F8-FA9EAEA777EF}">
      <dgm:prSet/>
      <dgm:spPr/>
      <dgm:t>
        <a:bodyPr/>
        <a:lstStyle/>
        <a:p>
          <a:endParaRPr lang="en-US"/>
        </a:p>
      </dgm:t>
    </dgm:pt>
    <dgm:pt modelId="{28278C3F-D250-4D9D-919D-F315A0B57771}" type="sibTrans" cxnId="{CB2D5D37-0C0E-4ACF-82F8-FA9EAEA777EF}">
      <dgm:prSet/>
      <dgm:spPr/>
      <dgm:t>
        <a:bodyPr/>
        <a:lstStyle/>
        <a:p>
          <a:endParaRPr lang="en-US"/>
        </a:p>
      </dgm:t>
    </dgm:pt>
    <dgm:pt modelId="{BB62BCCC-6B4C-4FA5-9DA0-426024027CD6}">
      <dgm:prSet phldrT="[Text]"/>
      <dgm:spPr/>
      <dgm:t>
        <a:bodyPr/>
        <a:lstStyle/>
        <a:p>
          <a:r>
            <a:rPr lang="en-US" dirty="0"/>
            <a:t>Frequent or large “gifts” to caregivers, someone with access, new “friends”</a:t>
          </a:r>
        </a:p>
      </dgm:t>
    </dgm:pt>
    <dgm:pt modelId="{EC126B50-2812-4D4A-8E96-4943F66C7D8F}" type="parTrans" cxnId="{F6EF43EA-33DE-4C94-A965-CCCB58CB37BE}">
      <dgm:prSet/>
      <dgm:spPr/>
      <dgm:t>
        <a:bodyPr/>
        <a:lstStyle/>
        <a:p>
          <a:endParaRPr lang="en-US"/>
        </a:p>
      </dgm:t>
    </dgm:pt>
    <dgm:pt modelId="{9AF36CCB-95D4-4E03-A302-191792CB8FC9}" type="sibTrans" cxnId="{F6EF43EA-33DE-4C94-A965-CCCB58CB37BE}">
      <dgm:prSet/>
      <dgm:spPr/>
      <dgm:t>
        <a:bodyPr/>
        <a:lstStyle/>
        <a:p>
          <a:endParaRPr lang="en-US"/>
        </a:p>
      </dgm:t>
    </dgm:pt>
    <dgm:pt modelId="{BC6DA1A7-7A42-4B93-B902-0659978CCD4E}">
      <dgm:prSet phldrT="[Text]"/>
      <dgm:spPr/>
      <dgm:t>
        <a:bodyPr/>
        <a:lstStyle/>
        <a:p>
          <a:r>
            <a:rPr lang="en-US" dirty="0"/>
            <a:t>Changes to wills, life insurance policies, retirement accounts</a:t>
          </a:r>
        </a:p>
      </dgm:t>
    </dgm:pt>
    <dgm:pt modelId="{658D805E-ED25-4B0F-B9F2-D04C8C521A77}" type="parTrans" cxnId="{80EEDC25-2E38-45DD-9408-BEADFF454AAE}">
      <dgm:prSet/>
      <dgm:spPr/>
      <dgm:t>
        <a:bodyPr/>
        <a:lstStyle/>
        <a:p>
          <a:endParaRPr lang="en-US"/>
        </a:p>
      </dgm:t>
    </dgm:pt>
    <dgm:pt modelId="{4248E796-B06B-4C43-95DA-8A1B9D3274C4}" type="sibTrans" cxnId="{80EEDC25-2E38-45DD-9408-BEADFF454AAE}">
      <dgm:prSet/>
      <dgm:spPr/>
      <dgm:t>
        <a:bodyPr/>
        <a:lstStyle/>
        <a:p>
          <a:endParaRPr lang="en-US"/>
        </a:p>
      </dgm:t>
    </dgm:pt>
    <dgm:pt modelId="{7DF3E7A2-8A8D-4842-A6A6-E6E107F20FA5}">
      <dgm:prSet phldrT="[Text]"/>
      <dgm:spPr/>
      <dgm:t>
        <a:bodyPr/>
        <a:lstStyle/>
        <a:p>
          <a:r>
            <a:rPr lang="en-US" dirty="0"/>
            <a:t>Unauthorized withdrawals or transactions, new names on accounts</a:t>
          </a:r>
        </a:p>
      </dgm:t>
    </dgm:pt>
    <dgm:pt modelId="{B2167D6B-D5A2-47C7-801D-3DD089A9E1B2}" type="sibTrans" cxnId="{7FA86FBC-02DA-46B5-A0B2-75A4683A71AC}">
      <dgm:prSet/>
      <dgm:spPr/>
      <dgm:t>
        <a:bodyPr/>
        <a:lstStyle/>
        <a:p>
          <a:endParaRPr lang="en-US"/>
        </a:p>
      </dgm:t>
    </dgm:pt>
    <dgm:pt modelId="{DEF23C61-8356-4973-B91F-12795CF19469}" type="parTrans" cxnId="{7FA86FBC-02DA-46B5-A0B2-75A4683A71AC}">
      <dgm:prSet/>
      <dgm:spPr/>
      <dgm:t>
        <a:bodyPr/>
        <a:lstStyle/>
        <a:p>
          <a:endParaRPr lang="en-US"/>
        </a:p>
      </dgm:t>
    </dgm:pt>
    <dgm:pt modelId="{EA7675A5-71AF-40A4-9A93-77B2ABEA166C}">
      <dgm:prSet phldrT="[Text]"/>
      <dgm:spPr/>
      <dgm:t>
        <a:bodyPr/>
        <a:lstStyle/>
        <a:p>
          <a:r>
            <a:rPr lang="en-US" dirty="0"/>
            <a:t>Services or goods that are paid for but not rendered</a:t>
          </a:r>
        </a:p>
      </dgm:t>
    </dgm:pt>
    <dgm:pt modelId="{290C9671-37EA-4AC2-9367-CF9034FFEA4A}" type="parTrans" cxnId="{9AE7C761-121A-404F-B398-531ECDD1C4BD}">
      <dgm:prSet/>
      <dgm:spPr/>
      <dgm:t>
        <a:bodyPr/>
        <a:lstStyle/>
        <a:p>
          <a:endParaRPr lang="en-US"/>
        </a:p>
      </dgm:t>
    </dgm:pt>
    <dgm:pt modelId="{CB8F2D07-2608-412D-9F2A-43D5D6C40192}" type="sibTrans" cxnId="{9AE7C761-121A-404F-B398-531ECDD1C4BD}">
      <dgm:prSet/>
      <dgm:spPr/>
      <dgm:t>
        <a:bodyPr/>
        <a:lstStyle/>
        <a:p>
          <a:endParaRPr lang="en-US"/>
        </a:p>
      </dgm:t>
    </dgm:pt>
    <dgm:pt modelId="{CDC3FD30-46C8-4A46-889B-6AAA2E6839B3}">
      <dgm:prSet phldrT="[Text]"/>
      <dgm:spPr/>
      <dgm:t>
        <a:bodyPr/>
        <a:lstStyle/>
        <a:p>
          <a:r>
            <a:rPr lang="en-US" dirty="0"/>
            <a:t>Missing mail, alerts about new accounts</a:t>
          </a:r>
        </a:p>
      </dgm:t>
    </dgm:pt>
    <dgm:pt modelId="{1A797E13-8C81-4476-9B6C-AC80D34D38CB}" type="parTrans" cxnId="{0916A2CF-275E-4364-8860-81F5FF63A87E}">
      <dgm:prSet/>
      <dgm:spPr/>
      <dgm:t>
        <a:bodyPr/>
        <a:lstStyle/>
        <a:p>
          <a:endParaRPr lang="en-US"/>
        </a:p>
      </dgm:t>
    </dgm:pt>
    <dgm:pt modelId="{C424FC11-801C-4983-A0D5-D46E32C3D5D8}" type="sibTrans" cxnId="{0916A2CF-275E-4364-8860-81F5FF63A87E}">
      <dgm:prSet/>
      <dgm:spPr/>
      <dgm:t>
        <a:bodyPr/>
        <a:lstStyle/>
        <a:p>
          <a:endParaRPr lang="en-US"/>
        </a:p>
      </dgm:t>
    </dgm:pt>
    <dgm:pt modelId="{C2D68E0B-BF6E-4C02-B8A6-034E8C113BD2}">
      <dgm:prSet phldrT="[Text]"/>
      <dgm:spPr/>
      <dgm:t>
        <a:bodyPr/>
        <a:lstStyle/>
        <a:p>
          <a:r>
            <a:rPr lang="en-US" dirty="0"/>
            <a:t>Pressure to use guardianship powers inappropriately</a:t>
          </a:r>
        </a:p>
      </dgm:t>
    </dgm:pt>
    <dgm:pt modelId="{08097005-3428-43EE-9F6D-1D4B303E97EB}" type="parTrans" cxnId="{E3248FF1-6FCE-4F0E-B34E-4FFA3DF4E5F0}">
      <dgm:prSet/>
      <dgm:spPr/>
      <dgm:t>
        <a:bodyPr/>
        <a:lstStyle/>
        <a:p>
          <a:endParaRPr lang="en-US"/>
        </a:p>
      </dgm:t>
    </dgm:pt>
    <dgm:pt modelId="{FBC2C722-037A-4AC9-93E8-D160749AAF49}" type="sibTrans" cxnId="{E3248FF1-6FCE-4F0E-B34E-4FFA3DF4E5F0}">
      <dgm:prSet/>
      <dgm:spPr/>
      <dgm:t>
        <a:bodyPr/>
        <a:lstStyle/>
        <a:p>
          <a:endParaRPr lang="en-US"/>
        </a:p>
      </dgm:t>
    </dgm:pt>
    <dgm:pt modelId="{DCBDA8EC-70C0-4CA9-AEC3-1DB78EBD7FEF}" type="pres">
      <dgm:prSet presAssocID="{C4599315-E11B-4BA8-A9E9-B1E4020587C7}" presName="Name0" presStyleCnt="0">
        <dgm:presLayoutVars>
          <dgm:chMax val="7"/>
          <dgm:chPref val="7"/>
          <dgm:dir/>
        </dgm:presLayoutVars>
      </dgm:prSet>
      <dgm:spPr/>
    </dgm:pt>
    <dgm:pt modelId="{833DC2E8-F72F-44C2-A0BE-06C0134C179F}" type="pres">
      <dgm:prSet presAssocID="{C4599315-E11B-4BA8-A9E9-B1E4020587C7}" presName="Name1" presStyleCnt="0"/>
      <dgm:spPr/>
    </dgm:pt>
    <dgm:pt modelId="{A9E35C87-5B56-4D4F-A41F-7DAC7333255C}" type="pres">
      <dgm:prSet presAssocID="{C4599315-E11B-4BA8-A9E9-B1E4020587C7}" presName="cycle" presStyleCnt="0"/>
      <dgm:spPr/>
    </dgm:pt>
    <dgm:pt modelId="{8EB707E8-0EA3-4299-86BE-D7DBED4D7D6B}" type="pres">
      <dgm:prSet presAssocID="{C4599315-E11B-4BA8-A9E9-B1E4020587C7}" presName="srcNode" presStyleLbl="node1" presStyleIdx="0" presStyleCnt="7"/>
      <dgm:spPr/>
    </dgm:pt>
    <dgm:pt modelId="{7E5AC080-CFB3-43B2-BE7E-75917F421D10}" type="pres">
      <dgm:prSet presAssocID="{C4599315-E11B-4BA8-A9E9-B1E4020587C7}" presName="conn" presStyleLbl="parChTrans1D2" presStyleIdx="0" presStyleCnt="1"/>
      <dgm:spPr/>
    </dgm:pt>
    <dgm:pt modelId="{D9631731-9A1C-45EC-B9A7-5BE1E6CCE434}" type="pres">
      <dgm:prSet presAssocID="{C4599315-E11B-4BA8-A9E9-B1E4020587C7}" presName="extraNode" presStyleLbl="node1" presStyleIdx="0" presStyleCnt="7"/>
      <dgm:spPr/>
    </dgm:pt>
    <dgm:pt modelId="{4C43C848-9FB8-4457-9F7B-588EF023D682}" type="pres">
      <dgm:prSet presAssocID="{C4599315-E11B-4BA8-A9E9-B1E4020587C7}" presName="dstNode" presStyleLbl="node1" presStyleIdx="0" presStyleCnt="7"/>
      <dgm:spPr/>
    </dgm:pt>
    <dgm:pt modelId="{A6F65578-78EB-4932-85AD-853BFA4648AE}" type="pres">
      <dgm:prSet presAssocID="{65FFF702-98CB-4616-A72D-FFFD5E0D244B}" presName="text_1" presStyleLbl="node1" presStyleIdx="0" presStyleCnt="7">
        <dgm:presLayoutVars>
          <dgm:bulletEnabled val="1"/>
        </dgm:presLayoutVars>
      </dgm:prSet>
      <dgm:spPr/>
    </dgm:pt>
    <dgm:pt modelId="{AFB59CF5-3562-408B-9503-FB1FE7BB0F5E}" type="pres">
      <dgm:prSet presAssocID="{65FFF702-98CB-4616-A72D-FFFD5E0D244B}" presName="accent_1" presStyleCnt="0"/>
      <dgm:spPr/>
    </dgm:pt>
    <dgm:pt modelId="{BBC4EEFE-718B-43AF-9F9C-2ACC045FD8D4}" type="pres">
      <dgm:prSet presAssocID="{65FFF702-98CB-4616-A72D-FFFD5E0D244B}" presName="accentRepeatNode" presStyleLbl="solidFgAcc1" presStyleIdx="0" presStyleCnt="7"/>
      <dgm:spPr/>
    </dgm:pt>
    <dgm:pt modelId="{7022D4EA-AD53-417E-BB24-CC6E5B802272}" type="pres">
      <dgm:prSet presAssocID="{BB62BCCC-6B4C-4FA5-9DA0-426024027CD6}" presName="text_2" presStyleLbl="node1" presStyleIdx="1" presStyleCnt="7">
        <dgm:presLayoutVars>
          <dgm:bulletEnabled val="1"/>
        </dgm:presLayoutVars>
      </dgm:prSet>
      <dgm:spPr/>
    </dgm:pt>
    <dgm:pt modelId="{4BADC3E9-9107-4DB0-8F73-C582F802A579}" type="pres">
      <dgm:prSet presAssocID="{BB62BCCC-6B4C-4FA5-9DA0-426024027CD6}" presName="accent_2" presStyleCnt="0"/>
      <dgm:spPr/>
    </dgm:pt>
    <dgm:pt modelId="{C6A1A6D9-D6E5-43C3-A0D2-342753E0A42B}" type="pres">
      <dgm:prSet presAssocID="{BB62BCCC-6B4C-4FA5-9DA0-426024027CD6}" presName="accentRepeatNode" presStyleLbl="solidFgAcc1" presStyleIdx="1" presStyleCnt="7"/>
      <dgm:spPr/>
    </dgm:pt>
    <dgm:pt modelId="{18AAB71A-B85D-4E9C-83D6-1AF79142A6D2}" type="pres">
      <dgm:prSet presAssocID="{7DF3E7A2-8A8D-4842-A6A6-E6E107F20FA5}" presName="text_3" presStyleLbl="node1" presStyleIdx="2" presStyleCnt="7">
        <dgm:presLayoutVars>
          <dgm:bulletEnabled val="1"/>
        </dgm:presLayoutVars>
      </dgm:prSet>
      <dgm:spPr/>
    </dgm:pt>
    <dgm:pt modelId="{8714CA67-CEB8-4EC9-8B52-CD0605EDE2B2}" type="pres">
      <dgm:prSet presAssocID="{7DF3E7A2-8A8D-4842-A6A6-E6E107F20FA5}" presName="accent_3" presStyleCnt="0"/>
      <dgm:spPr/>
    </dgm:pt>
    <dgm:pt modelId="{626A736A-D66D-41F4-AF3C-807292203212}" type="pres">
      <dgm:prSet presAssocID="{7DF3E7A2-8A8D-4842-A6A6-E6E107F20FA5}" presName="accentRepeatNode" presStyleLbl="solidFgAcc1" presStyleIdx="2" presStyleCnt="7"/>
      <dgm:spPr/>
    </dgm:pt>
    <dgm:pt modelId="{41ED89B5-FEA6-469D-A78B-A0D401C1C74B}" type="pres">
      <dgm:prSet presAssocID="{BC6DA1A7-7A42-4B93-B902-0659978CCD4E}" presName="text_4" presStyleLbl="node1" presStyleIdx="3" presStyleCnt="7">
        <dgm:presLayoutVars>
          <dgm:bulletEnabled val="1"/>
        </dgm:presLayoutVars>
      </dgm:prSet>
      <dgm:spPr/>
    </dgm:pt>
    <dgm:pt modelId="{A19C9B32-BAD9-4709-B4C9-9EA3E6AE74F5}" type="pres">
      <dgm:prSet presAssocID="{BC6DA1A7-7A42-4B93-B902-0659978CCD4E}" presName="accent_4" presStyleCnt="0"/>
      <dgm:spPr/>
    </dgm:pt>
    <dgm:pt modelId="{BE6C1B80-2665-4446-B93D-E4D06EFD2046}" type="pres">
      <dgm:prSet presAssocID="{BC6DA1A7-7A42-4B93-B902-0659978CCD4E}" presName="accentRepeatNode" presStyleLbl="solidFgAcc1" presStyleIdx="3" presStyleCnt="7"/>
      <dgm:spPr/>
    </dgm:pt>
    <dgm:pt modelId="{B2579787-BBC7-4831-9DB8-2F91E7E579E8}" type="pres">
      <dgm:prSet presAssocID="{EA7675A5-71AF-40A4-9A93-77B2ABEA166C}" presName="text_5" presStyleLbl="node1" presStyleIdx="4" presStyleCnt="7">
        <dgm:presLayoutVars>
          <dgm:bulletEnabled val="1"/>
        </dgm:presLayoutVars>
      </dgm:prSet>
      <dgm:spPr/>
    </dgm:pt>
    <dgm:pt modelId="{A8B7D14E-4EB6-4BC2-A341-22742AB1E5A6}" type="pres">
      <dgm:prSet presAssocID="{EA7675A5-71AF-40A4-9A93-77B2ABEA166C}" presName="accent_5" presStyleCnt="0"/>
      <dgm:spPr/>
    </dgm:pt>
    <dgm:pt modelId="{72F9B3B5-6320-4718-8FF7-28E3045128C4}" type="pres">
      <dgm:prSet presAssocID="{EA7675A5-71AF-40A4-9A93-77B2ABEA166C}" presName="accentRepeatNode" presStyleLbl="solidFgAcc1" presStyleIdx="4" presStyleCnt="7"/>
      <dgm:spPr/>
    </dgm:pt>
    <dgm:pt modelId="{DB739F41-C6BB-437F-A7F1-E9EEE0583B01}" type="pres">
      <dgm:prSet presAssocID="{CDC3FD30-46C8-4A46-889B-6AAA2E6839B3}" presName="text_6" presStyleLbl="node1" presStyleIdx="5" presStyleCnt="7">
        <dgm:presLayoutVars>
          <dgm:bulletEnabled val="1"/>
        </dgm:presLayoutVars>
      </dgm:prSet>
      <dgm:spPr/>
    </dgm:pt>
    <dgm:pt modelId="{C31BB550-9BF4-4311-B07B-A7865CFF7E10}" type="pres">
      <dgm:prSet presAssocID="{CDC3FD30-46C8-4A46-889B-6AAA2E6839B3}" presName="accent_6" presStyleCnt="0"/>
      <dgm:spPr/>
    </dgm:pt>
    <dgm:pt modelId="{5A338454-1621-4775-8890-F8C207893858}" type="pres">
      <dgm:prSet presAssocID="{CDC3FD30-46C8-4A46-889B-6AAA2E6839B3}" presName="accentRepeatNode" presStyleLbl="solidFgAcc1" presStyleIdx="5" presStyleCnt="7"/>
      <dgm:spPr/>
    </dgm:pt>
    <dgm:pt modelId="{846C55EC-AB8C-4AD2-9E5C-109B0B48C802}" type="pres">
      <dgm:prSet presAssocID="{C2D68E0B-BF6E-4C02-B8A6-034E8C113BD2}" presName="text_7" presStyleLbl="node1" presStyleIdx="6" presStyleCnt="7">
        <dgm:presLayoutVars>
          <dgm:bulletEnabled val="1"/>
        </dgm:presLayoutVars>
      </dgm:prSet>
      <dgm:spPr/>
    </dgm:pt>
    <dgm:pt modelId="{BDCFF32A-A740-4390-AD6C-B8D1786FBE25}" type="pres">
      <dgm:prSet presAssocID="{C2D68E0B-BF6E-4C02-B8A6-034E8C113BD2}" presName="accent_7" presStyleCnt="0"/>
      <dgm:spPr/>
    </dgm:pt>
    <dgm:pt modelId="{91593D9A-FFDD-465C-B793-0584A2142D42}" type="pres">
      <dgm:prSet presAssocID="{C2D68E0B-BF6E-4C02-B8A6-034E8C113BD2}" presName="accentRepeatNode" presStyleLbl="solidFgAcc1" presStyleIdx="6" presStyleCnt="7"/>
      <dgm:spPr/>
    </dgm:pt>
  </dgm:ptLst>
  <dgm:cxnLst>
    <dgm:cxn modelId="{DD936E0D-A8D1-407A-90FA-B397E0D6EDFA}" type="presOf" srcId="{C4599315-E11B-4BA8-A9E9-B1E4020587C7}" destId="{DCBDA8EC-70C0-4CA9-AEC3-1DB78EBD7FEF}" srcOrd="0" destOrd="0" presId="urn:microsoft.com/office/officeart/2008/layout/VerticalCurvedList"/>
    <dgm:cxn modelId="{80EEDC25-2E38-45DD-9408-BEADFF454AAE}" srcId="{C4599315-E11B-4BA8-A9E9-B1E4020587C7}" destId="{BC6DA1A7-7A42-4B93-B902-0659978CCD4E}" srcOrd="3" destOrd="0" parTransId="{658D805E-ED25-4B0F-B9F2-D04C8C521A77}" sibTransId="{4248E796-B06B-4C43-95DA-8A1B9D3274C4}"/>
    <dgm:cxn modelId="{30FDC42E-9591-4F93-87CF-AA72FFFD6D89}" type="presOf" srcId="{CDC3FD30-46C8-4A46-889B-6AAA2E6839B3}" destId="{DB739F41-C6BB-437F-A7F1-E9EEE0583B01}" srcOrd="0" destOrd="0" presId="urn:microsoft.com/office/officeart/2008/layout/VerticalCurvedList"/>
    <dgm:cxn modelId="{CB2D5D37-0C0E-4ACF-82F8-FA9EAEA777EF}" srcId="{C4599315-E11B-4BA8-A9E9-B1E4020587C7}" destId="{65FFF702-98CB-4616-A72D-FFFD5E0D244B}" srcOrd="0" destOrd="0" parTransId="{5A975BC7-0672-4BC5-B228-4E4237966613}" sibTransId="{28278C3F-D250-4D9D-919D-F315A0B57771}"/>
    <dgm:cxn modelId="{06E9A438-F2D4-4B3E-8DDD-9FC13FDDB376}" type="presOf" srcId="{BC6DA1A7-7A42-4B93-B902-0659978CCD4E}" destId="{41ED89B5-FEA6-469D-A78B-A0D401C1C74B}" srcOrd="0" destOrd="0" presId="urn:microsoft.com/office/officeart/2008/layout/VerticalCurvedList"/>
    <dgm:cxn modelId="{B4CC615D-97A8-4E63-AF83-849A359E7815}" type="presOf" srcId="{7DF3E7A2-8A8D-4842-A6A6-E6E107F20FA5}" destId="{18AAB71A-B85D-4E9C-83D6-1AF79142A6D2}" srcOrd="0" destOrd="0" presId="urn:microsoft.com/office/officeart/2008/layout/VerticalCurvedList"/>
    <dgm:cxn modelId="{9AE7C761-121A-404F-B398-531ECDD1C4BD}" srcId="{C4599315-E11B-4BA8-A9E9-B1E4020587C7}" destId="{EA7675A5-71AF-40A4-9A93-77B2ABEA166C}" srcOrd="4" destOrd="0" parTransId="{290C9671-37EA-4AC2-9367-CF9034FFEA4A}" sibTransId="{CB8F2D07-2608-412D-9F2A-43D5D6C40192}"/>
    <dgm:cxn modelId="{D9882992-5B08-40FD-AEFE-640F2C6A396C}" type="presOf" srcId="{EA7675A5-71AF-40A4-9A93-77B2ABEA166C}" destId="{B2579787-BBC7-4831-9DB8-2F91E7E579E8}" srcOrd="0" destOrd="0" presId="urn:microsoft.com/office/officeart/2008/layout/VerticalCurvedList"/>
    <dgm:cxn modelId="{7FA86FBC-02DA-46B5-A0B2-75A4683A71AC}" srcId="{C4599315-E11B-4BA8-A9E9-B1E4020587C7}" destId="{7DF3E7A2-8A8D-4842-A6A6-E6E107F20FA5}" srcOrd="2" destOrd="0" parTransId="{DEF23C61-8356-4973-B91F-12795CF19469}" sibTransId="{B2167D6B-D5A2-47C7-801D-3DD089A9E1B2}"/>
    <dgm:cxn modelId="{0916A2CF-275E-4364-8860-81F5FF63A87E}" srcId="{C4599315-E11B-4BA8-A9E9-B1E4020587C7}" destId="{CDC3FD30-46C8-4A46-889B-6AAA2E6839B3}" srcOrd="5" destOrd="0" parTransId="{1A797E13-8C81-4476-9B6C-AC80D34D38CB}" sibTransId="{C424FC11-801C-4983-A0D5-D46E32C3D5D8}"/>
    <dgm:cxn modelId="{E0DF01E2-5F01-4AC8-AA48-08899270D97D}" type="presOf" srcId="{C2D68E0B-BF6E-4C02-B8A6-034E8C113BD2}" destId="{846C55EC-AB8C-4AD2-9E5C-109B0B48C802}" srcOrd="0" destOrd="0" presId="urn:microsoft.com/office/officeart/2008/layout/VerticalCurvedList"/>
    <dgm:cxn modelId="{2630BFE7-D456-450D-9780-701AB34CF637}" type="presOf" srcId="{BB62BCCC-6B4C-4FA5-9DA0-426024027CD6}" destId="{7022D4EA-AD53-417E-BB24-CC6E5B802272}" srcOrd="0" destOrd="0" presId="urn:microsoft.com/office/officeart/2008/layout/VerticalCurvedList"/>
    <dgm:cxn modelId="{BF58A5E8-D7FC-4D1C-B2E9-3B89FCB539F8}" type="presOf" srcId="{65FFF702-98CB-4616-A72D-FFFD5E0D244B}" destId="{A6F65578-78EB-4932-85AD-853BFA4648AE}" srcOrd="0" destOrd="0" presId="urn:microsoft.com/office/officeart/2008/layout/VerticalCurvedList"/>
    <dgm:cxn modelId="{F6EF43EA-33DE-4C94-A965-CCCB58CB37BE}" srcId="{C4599315-E11B-4BA8-A9E9-B1E4020587C7}" destId="{BB62BCCC-6B4C-4FA5-9DA0-426024027CD6}" srcOrd="1" destOrd="0" parTransId="{EC126B50-2812-4D4A-8E96-4943F66C7D8F}" sibTransId="{9AF36CCB-95D4-4E03-A302-191792CB8FC9}"/>
    <dgm:cxn modelId="{2C1E8FEF-8733-48CD-B132-A491079A1D0C}" type="presOf" srcId="{28278C3F-D250-4D9D-919D-F315A0B57771}" destId="{7E5AC080-CFB3-43B2-BE7E-75917F421D10}" srcOrd="0" destOrd="0" presId="urn:microsoft.com/office/officeart/2008/layout/VerticalCurvedList"/>
    <dgm:cxn modelId="{E3248FF1-6FCE-4F0E-B34E-4FFA3DF4E5F0}" srcId="{C4599315-E11B-4BA8-A9E9-B1E4020587C7}" destId="{C2D68E0B-BF6E-4C02-B8A6-034E8C113BD2}" srcOrd="6" destOrd="0" parTransId="{08097005-3428-43EE-9F6D-1D4B303E97EB}" sibTransId="{FBC2C722-037A-4AC9-93E8-D160749AAF49}"/>
    <dgm:cxn modelId="{DCC94B49-FEFF-4AE4-9E9F-9C5C75BB49A5}" type="presParOf" srcId="{DCBDA8EC-70C0-4CA9-AEC3-1DB78EBD7FEF}" destId="{833DC2E8-F72F-44C2-A0BE-06C0134C179F}" srcOrd="0" destOrd="0" presId="urn:microsoft.com/office/officeart/2008/layout/VerticalCurvedList"/>
    <dgm:cxn modelId="{2A19AC05-1A51-4FBA-82D3-C2C2A508CCD8}" type="presParOf" srcId="{833DC2E8-F72F-44C2-A0BE-06C0134C179F}" destId="{A9E35C87-5B56-4D4F-A41F-7DAC7333255C}" srcOrd="0" destOrd="0" presId="urn:microsoft.com/office/officeart/2008/layout/VerticalCurvedList"/>
    <dgm:cxn modelId="{D6422029-35EA-404E-BAC7-0FBA302F9000}" type="presParOf" srcId="{A9E35C87-5B56-4D4F-A41F-7DAC7333255C}" destId="{8EB707E8-0EA3-4299-86BE-D7DBED4D7D6B}" srcOrd="0" destOrd="0" presId="urn:microsoft.com/office/officeart/2008/layout/VerticalCurvedList"/>
    <dgm:cxn modelId="{1C4C63B1-1716-4A94-BE00-A26B28CE89B9}" type="presParOf" srcId="{A9E35C87-5B56-4D4F-A41F-7DAC7333255C}" destId="{7E5AC080-CFB3-43B2-BE7E-75917F421D10}" srcOrd="1" destOrd="0" presId="urn:microsoft.com/office/officeart/2008/layout/VerticalCurvedList"/>
    <dgm:cxn modelId="{58916ED3-34FB-4753-8671-9F2BCFC20A38}" type="presParOf" srcId="{A9E35C87-5B56-4D4F-A41F-7DAC7333255C}" destId="{D9631731-9A1C-45EC-B9A7-5BE1E6CCE434}" srcOrd="2" destOrd="0" presId="urn:microsoft.com/office/officeart/2008/layout/VerticalCurvedList"/>
    <dgm:cxn modelId="{91C14697-93DC-4DC4-AA66-CE00D2AECFBB}" type="presParOf" srcId="{A9E35C87-5B56-4D4F-A41F-7DAC7333255C}" destId="{4C43C848-9FB8-4457-9F7B-588EF023D682}" srcOrd="3" destOrd="0" presId="urn:microsoft.com/office/officeart/2008/layout/VerticalCurvedList"/>
    <dgm:cxn modelId="{A3F07576-73BC-4E4E-8AE4-A49A713B8120}" type="presParOf" srcId="{833DC2E8-F72F-44C2-A0BE-06C0134C179F}" destId="{A6F65578-78EB-4932-85AD-853BFA4648AE}" srcOrd="1" destOrd="0" presId="urn:microsoft.com/office/officeart/2008/layout/VerticalCurvedList"/>
    <dgm:cxn modelId="{8B9F277B-4D19-4516-83FC-201E060F572A}" type="presParOf" srcId="{833DC2E8-F72F-44C2-A0BE-06C0134C179F}" destId="{AFB59CF5-3562-408B-9503-FB1FE7BB0F5E}" srcOrd="2" destOrd="0" presId="urn:microsoft.com/office/officeart/2008/layout/VerticalCurvedList"/>
    <dgm:cxn modelId="{4DFC4299-FA8C-411D-B09A-CC7AABF4D8FA}" type="presParOf" srcId="{AFB59CF5-3562-408B-9503-FB1FE7BB0F5E}" destId="{BBC4EEFE-718B-43AF-9F9C-2ACC045FD8D4}" srcOrd="0" destOrd="0" presId="urn:microsoft.com/office/officeart/2008/layout/VerticalCurvedList"/>
    <dgm:cxn modelId="{DE07A7D5-3A72-4F80-A1ED-5546BFC93EF7}" type="presParOf" srcId="{833DC2E8-F72F-44C2-A0BE-06C0134C179F}" destId="{7022D4EA-AD53-417E-BB24-CC6E5B802272}" srcOrd="3" destOrd="0" presId="urn:microsoft.com/office/officeart/2008/layout/VerticalCurvedList"/>
    <dgm:cxn modelId="{3C276B67-49F0-4057-8EAA-E9FDA8FD443B}" type="presParOf" srcId="{833DC2E8-F72F-44C2-A0BE-06C0134C179F}" destId="{4BADC3E9-9107-4DB0-8F73-C582F802A579}" srcOrd="4" destOrd="0" presId="urn:microsoft.com/office/officeart/2008/layout/VerticalCurvedList"/>
    <dgm:cxn modelId="{FCBEC58D-9DA1-4E18-8770-5543CDBC2263}" type="presParOf" srcId="{4BADC3E9-9107-4DB0-8F73-C582F802A579}" destId="{C6A1A6D9-D6E5-43C3-A0D2-342753E0A42B}" srcOrd="0" destOrd="0" presId="urn:microsoft.com/office/officeart/2008/layout/VerticalCurvedList"/>
    <dgm:cxn modelId="{803D09F1-A718-4B09-86C3-EDDF2391E7F7}" type="presParOf" srcId="{833DC2E8-F72F-44C2-A0BE-06C0134C179F}" destId="{18AAB71A-B85D-4E9C-83D6-1AF79142A6D2}" srcOrd="5" destOrd="0" presId="urn:microsoft.com/office/officeart/2008/layout/VerticalCurvedList"/>
    <dgm:cxn modelId="{DF9B68B7-57CA-44A0-8132-E702D655107E}" type="presParOf" srcId="{833DC2E8-F72F-44C2-A0BE-06C0134C179F}" destId="{8714CA67-CEB8-4EC9-8B52-CD0605EDE2B2}" srcOrd="6" destOrd="0" presId="urn:microsoft.com/office/officeart/2008/layout/VerticalCurvedList"/>
    <dgm:cxn modelId="{2B9D5ACA-72A5-4713-9EF8-B3FBCBA55B8A}" type="presParOf" srcId="{8714CA67-CEB8-4EC9-8B52-CD0605EDE2B2}" destId="{626A736A-D66D-41F4-AF3C-807292203212}" srcOrd="0" destOrd="0" presId="urn:microsoft.com/office/officeart/2008/layout/VerticalCurvedList"/>
    <dgm:cxn modelId="{19A1D27D-95E9-4BD3-A419-EB240D094BD5}" type="presParOf" srcId="{833DC2E8-F72F-44C2-A0BE-06C0134C179F}" destId="{41ED89B5-FEA6-469D-A78B-A0D401C1C74B}" srcOrd="7" destOrd="0" presId="urn:microsoft.com/office/officeart/2008/layout/VerticalCurvedList"/>
    <dgm:cxn modelId="{90645726-71DF-4FDB-BB7D-421B7B1D9FDD}" type="presParOf" srcId="{833DC2E8-F72F-44C2-A0BE-06C0134C179F}" destId="{A19C9B32-BAD9-4709-B4C9-9EA3E6AE74F5}" srcOrd="8" destOrd="0" presId="urn:microsoft.com/office/officeart/2008/layout/VerticalCurvedList"/>
    <dgm:cxn modelId="{AB6719E7-E326-4FDE-BF64-0BA9870360D1}" type="presParOf" srcId="{A19C9B32-BAD9-4709-B4C9-9EA3E6AE74F5}" destId="{BE6C1B80-2665-4446-B93D-E4D06EFD2046}" srcOrd="0" destOrd="0" presId="urn:microsoft.com/office/officeart/2008/layout/VerticalCurvedList"/>
    <dgm:cxn modelId="{2EEE385B-01AE-4364-9D96-D7272AC30314}" type="presParOf" srcId="{833DC2E8-F72F-44C2-A0BE-06C0134C179F}" destId="{B2579787-BBC7-4831-9DB8-2F91E7E579E8}" srcOrd="9" destOrd="0" presId="urn:microsoft.com/office/officeart/2008/layout/VerticalCurvedList"/>
    <dgm:cxn modelId="{D7EEA039-7DD9-4CD6-975C-B0733888DD37}" type="presParOf" srcId="{833DC2E8-F72F-44C2-A0BE-06C0134C179F}" destId="{A8B7D14E-4EB6-4BC2-A341-22742AB1E5A6}" srcOrd="10" destOrd="0" presId="urn:microsoft.com/office/officeart/2008/layout/VerticalCurvedList"/>
    <dgm:cxn modelId="{457974F0-C8BF-41FA-A757-7D2E29A64065}" type="presParOf" srcId="{A8B7D14E-4EB6-4BC2-A341-22742AB1E5A6}" destId="{72F9B3B5-6320-4718-8FF7-28E3045128C4}" srcOrd="0" destOrd="0" presId="urn:microsoft.com/office/officeart/2008/layout/VerticalCurvedList"/>
    <dgm:cxn modelId="{A79B2308-3EF2-4E96-99FC-E9788A945B0A}" type="presParOf" srcId="{833DC2E8-F72F-44C2-A0BE-06C0134C179F}" destId="{DB739F41-C6BB-437F-A7F1-E9EEE0583B01}" srcOrd="11" destOrd="0" presId="urn:microsoft.com/office/officeart/2008/layout/VerticalCurvedList"/>
    <dgm:cxn modelId="{9E649498-DFA2-4575-A85A-41265D3BB259}" type="presParOf" srcId="{833DC2E8-F72F-44C2-A0BE-06C0134C179F}" destId="{C31BB550-9BF4-4311-B07B-A7865CFF7E10}" srcOrd="12" destOrd="0" presId="urn:microsoft.com/office/officeart/2008/layout/VerticalCurvedList"/>
    <dgm:cxn modelId="{251E26BD-9E2C-4092-927A-A40426DEC892}" type="presParOf" srcId="{C31BB550-9BF4-4311-B07B-A7865CFF7E10}" destId="{5A338454-1621-4775-8890-F8C207893858}" srcOrd="0" destOrd="0" presId="urn:microsoft.com/office/officeart/2008/layout/VerticalCurvedList"/>
    <dgm:cxn modelId="{BB2D723C-692B-43CC-B940-0B1E231F08AF}" type="presParOf" srcId="{833DC2E8-F72F-44C2-A0BE-06C0134C179F}" destId="{846C55EC-AB8C-4AD2-9E5C-109B0B48C802}" srcOrd="13" destOrd="0" presId="urn:microsoft.com/office/officeart/2008/layout/VerticalCurvedList"/>
    <dgm:cxn modelId="{1B4C5138-445A-4D92-AEA9-041F98B8ED24}" type="presParOf" srcId="{833DC2E8-F72F-44C2-A0BE-06C0134C179F}" destId="{BDCFF32A-A740-4390-AD6C-B8D1786FBE25}" srcOrd="14" destOrd="0" presId="urn:microsoft.com/office/officeart/2008/layout/VerticalCurvedList"/>
    <dgm:cxn modelId="{1289A091-5A15-4246-A0CE-0331BA326E47}" type="presParOf" srcId="{BDCFF32A-A740-4390-AD6C-B8D1786FBE25}" destId="{91593D9A-FFDD-465C-B793-0584A2142D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A73154-8CD7-4567-B207-86503B5504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3E33094-C966-4B62-A77F-36847AB77660}">
      <dgm:prSet phldrT="[Text]"/>
      <dgm:spPr/>
      <dgm:t>
        <a:bodyPr/>
        <a:lstStyle/>
        <a:p>
          <a:r>
            <a:rPr lang="en-US" dirty="0"/>
            <a:t>Tips:</a:t>
          </a:r>
        </a:p>
      </dgm:t>
    </dgm:pt>
    <dgm:pt modelId="{4A57EE9C-9576-4677-9F15-E7A08E5571D2}" type="parTrans" cxnId="{02612069-B73D-47CA-B389-9FF39688E741}">
      <dgm:prSet/>
      <dgm:spPr/>
      <dgm:t>
        <a:bodyPr/>
        <a:lstStyle/>
        <a:p>
          <a:endParaRPr lang="en-US"/>
        </a:p>
      </dgm:t>
    </dgm:pt>
    <dgm:pt modelId="{DA9826B8-23E3-426E-A5BD-A7A1780533EA}" type="sibTrans" cxnId="{02612069-B73D-47CA-B389-9FF39688E741}">
      <dgm:prSet/>
      <dgm:spPr/>
      <dgm:t>
        <a:bodyPr/>
        <a:lstStyle/>
        <a:p>
          <a:endParaRPr lang="en-US"/>
        </a:p>
      </dgm:t>
    </dgm:pt>
    <dgm:pt modelId="{ACD28D38-5267-475C-BF23-1E03AA93C489}">
      <dgm:prSet phldrT="[Text]"/>
      <dgm:spPr/>
      <dgm:t>
        <a:bodyPr/>
        <a:lstStyle/>
        <a:p>
          <a:r>
            <a:rPr lang="en-US" dirty="0"/>
            <a:t>Never write blank checks</a:t>
          </a:r>
        </a:p>
      </dgm:t>
    </dgm:pt>
    <dgm:pt modelId="{B77C1571-8010-4AFE-900E-EEB23EE9B603}" type="parTrans" cxnId="{4F672D01-8850-4DE6-B843-937355AF12FB}">
      <dgm:prSet/>
      <dgm:spPr/>
      <dgm:t>
        <a:bodyPr/>
        <a:lstStyle/>
        <a:p>
          <a:endParaRPr lang="en-US"/>
        </a:p>
      </dgm:t>
    </dgm:pt>
    <dgm:pt modelId="{47A48ED8-64D6-4381-B8E9-E4FA51A5E96D}" type="sibTrans" cxnId="{4F672D01-8850-4DE6-B843-937355AF12FB}">
      <dgm:prSet/>
      <dgm:spPr/>
      <dgm:t>
        <a:bodyPr/>
        <a:lstStyle/>
        <a:p>
          <a:endParaRPr lang="en-US"/>
        </a:p>
      </dgm:t>
    </dgm:pt>
    <dgm:pt modelId="{1429D597-6AA5-4C0D-81AE-989105132506}">
      <dgm:prSet phldrT="[Text]"/>
      <dgm:spPr/>
      <dgm:t>
        <a:bodyPr/>
        <a:lstStyle/>
        <a:p>
          <a:r>
            <a:rPr lang="en-US" dirty="0"/>
            <a:t>Get a safe</a:t>
          </a:r>
        </a:p>
      </dgm:t>
    </dgm:pt>
    <dgm:pt modelId="{ED227459-5DE2-48C3-9C47-F0940C14F87D}" type="parTrans" cxnId="{49630CB7-25BD-4BC1-9B2A-AD937FB805A8}">
      <dgm:prSet/>
      <dgm:spPr/>
      <dgm:t>
        <a:bodyPr/>
        <a:lstStyle/>
        <a:p>
          <a:endParaRPr lang="en-US"/>
        </a:p>
      </dgm:t>
    </dgm:pt>
    <dgm:pt modelId="{A11E4E35-AF81-403B-B10C-DAD2B7B8DEC1}" type="sibTrans" cxnId="{49630CB7-25BD-4BC1-9B2A-AD937FB805A8}">
      <dgm:prSet/>
      <dgm:spPr/>
      <dgm:t>
        <a:bodyPr/>
        <a:lstStyle/>
        <a:p>
          <a:endParaRPr lang="en-US"/>
        </a:p>
      </dgm:t>
    </dgm:pt>
    <dgm:pt modelId="{EB0289E1-BEBC-4D04-A004-CDE7AAAD9E54}">
      <dgm:prSet phldrT="[Text]"/>
      <dgm:spPr/>
      <dgm:t>
        <a:bodyPr/>
        <a:lstStyle/>
        <a:p>
          <a:r>
            <a:rPr lang="en-US" dirty="0"/>
            <a:t>Don’t sign if you don’t understand</a:t>
          </a:r>
        </a:p>
      </dgm:t>
    </dgm:pt>
    <dgm:pt modelId="{AF6C18D9-3D0C-4CBD-8D37-7C656D794641}" type="parTrans" cxnId="{CFE6940B-F88E-4837-BA55-883DE7EDF45A}">
      <dgm:prSet/>
      <dgm:spPr/>
      <dgm:t>
        <a:bodyPr/>
        <a:lstStyle/>
        <a:p>
          <a:endParaRPr lang="en-US"/>
        </a:p>
      </dgm:t>
    </dgm:pt>
    <dgm:pt modelId="{904371B5-216D-4562-AC07-1D130869D032}" type="sibTrans" cxnId="{CFE6940B-F88E-4837-BA55-883DE7EDF45A}">
      <dgm:prSet/>
      <dgm:spPr/>
      <dgm:t>
        <a:bodyPr/>
        <a:lstStyle/>
        <a:p>
          <a:endParaRPr lang="en-US"/>
        </a:p>
      </dgm:t>
    </dgm:pt>
    <dgm:pt modelId="{D7BA6210-AD10-476D-9E6C-4E0BAFF5E5DA}">
      <dgm:prSet phldrT="[Text]"/>
      <dgm:spPr/>
      <dgm:t>
        <a:bodyPr/>
        <a:lstStyle/>
        <a:p>
          <a:r>
            <a:rPr lang="en-US" dirty="0"/>
            <a:t>Watch for undue influence</a:t>
          </a:r>
        </a:p>
      </dgm:t>
    </dgm:pt>
    <dgm:pt modelId="{808F02C1-43D1-4330-A6D5-5A4D76917F04}" type="parTrans" cxnId="{A8FFFCAD-6752-40F7-A27A-A1E92A81F896}">
      <dgm:prSet/>
      <dgm:spPr/>
      <dgm:t>
        <a:bodyPr/>
        <a:lstStyle/>
        <a:p>
          <a:endParaRPr lang="en-US"/>
        </a:p>
      </dgm:t>
    </dgm:pt>
    <dgm:pt modelId="{CED05480-563B-43C7-9278-8E857B33FF49}" type="sibTrans" cxnId="{A8FFFCAD-6752-40F7-A27A-A1E92A81F896}">
      <dgm:prSet/>
      <dgm:spPr/>
      <dgm:t>
        <a:bodyPr/>
        <a:lstStyle/>
        <a:p>
          <a:endParaRPr lang="en-US"/>
        </a:p>
      </dgm:t>
    </dgm:pt>
    <dgm:pt modelId="{F4E9AB4C-BB6B-41FE-8403-D11A50452E1A}">
      <dgm:prSet phldrT="[Text]"/>
      <dgm:spPr/>
      <dgm:t>
        <a:bodyPr/>
        <a:lstStyle/>
        <a:p>
          <a:r>
            <a:rPr lang="en-US" dirty="0"/>
            <a:t>Watch for “too good to be true” deals</a:t>
          </a:r>
        </a:p>
      </dgm:t>
    </dgm:pt>
    <dgm:pt modelId="{C9F7EE02-7605-49D4-B622-1E3A50EB68FD}" type="parTrans" cxnId="{60B3BC9C-C194-4F8F-A76B-C73618AF3823}">
      <dgm:prSet/>
      <dgm:spPr/>
      <dgm:t>
        <a:bodyPr/>
        <a:lstStyle/>
        <a:p>
          <a:endParaRPr lang="en-US"/>
        </a:p>
      </dgm:t>
    </dgm:pt>
    <dgm:pt modelId="{A4806358-793A-4756-A0B6-576733B62057}" type="sibTrans" cxnId="{60B3BC9C-C194-4F8F-A76B-C73618AF3823}">
      <dgm:prSet/>
      <dgm:spPr/>
      <dgm:t>
        <a:bodyPr/>
        <a:lstStyle/>
        <a:p>
          <a:endParaRPr lang="en-US"/>
        </a:p>
      </dgm:t>
    </dgm:pt>
    <dgm:pt modelId="{1331A1FC-2D09-4BC1-9210-9E702A61BE6D}">
      <dgm:prSet phldrT="[Text]"/>
      <dgm:spPr/>
      <dgm:t>
        <a:bodyPr/>
        <a:lstStyle/>
        <a:p>
          <a:r>
            <a:rPr lang="en-US" dirty="0"/>
            <a:t>Monitor people</a:t>
          </a:r>
        </a:p>
      </dgm:t>
    </dgm:pt>
    <dgm:pt modelId="{0BB21E0B-CBA1-4942-B39A-A69EB5FA206C}" type="parTrans" cxnId="{0F7A1C55-FD93-4A43-BEAD-35DEBBD3C6CB}">
      <dgm:prSet/>
      <dgm:spPr/>
      <dgm:t>
        <a:bodyPr/>
        <a:lstStyle/>
        <a:p>
          <a:endParaRPr lang="en-US"/>
        </a:p>
      </dgm:t>
    </dgm:pt>
    <dgm:pt modelId="{A4B437C0-ADEE-446F-BC8B-CB286E6CC451}" type="sibTrans" cxnId="{0F7A1C55-FD93-4A43-BEAD-35DEBBD3C6CB}">
      <dgm:prSet/>
      <dgm:spPr/>
      <dgm:t>
        <a:bodyPr/>
        <a:lstStyle/>
        <a:p>
          <a:endParaRPr lang="en-US"/>
        </a:p>
      </dgm:t>
    </dgm:pt>
    <dgm:pt modelId="{5D4F0CC9-22F2-466D-AAA4-B83AB7819172}" type="pres">
      <dgm:prSet presAssocID="{9BA73154-8CD7-4567-B207-86503B5504C1}" presName="vert0" presStyleCnt="0">
        <dgm:presLayoutVars>
          <dgm:dir/>
          <dgm:animOne val="branch"/>
          <dgm:animLvl val="lvl"/>
        </dgm:presLayoutVars>
      </dgm:prSet>
      <dgm:spPr/>
    </dgm:pt>
    <dgm:pt modelId="{EE2811E7-F45C-4D85-9320-5524DFE04CCF}" type="pres">
      <dgm:prSet presAssocID="{73E33094-C966-4B62-A77F-36847AB77660}" presName="thickLine" presStyleLbl="alignNode1" presStyleIdx="0" presStyleCnt="1"/>
      <dgm:spPr/>
    </dgm:pt>
    <dgm:pt modelId="{CBBC0024-945F-441F-B5B3-EB31CC6F99D8}" type="pres">
      <dgm:prSet presAssocID="{73E33094-C966-4B62-A77F-36847AB77660}" presName="horz1" presStyleCnt="0"/>
      <dgm:spPr/>
    </dgm:pt>
    <dgm:pt modelId="{F9A412A5-9C96-4C89-B551-282CA296A7AD}" type="pres">
      <dgm:prSet presAssocID="{73E33094-C966-4B62-A77F-36847AB77660}" presName="tx1" presStyleLbl="revTx" presStyleIdx="0" presStyleCnt="7"/>
      <dgm:spPr/>
    </dgm:pt>
    <dgm:pt modelId="{23E9916F-2D90-452A-B31A-6BF4CA18B054}" type="pres">
      <dgm:prSet presAssocID="{73E33094-C966-4B62-A77F-36847AB77660}" presName="vert1" presStyleCnt="0"/>
      <dgm:spPr/>
    </dgm:pt>
    <dgm:pt modelId="{9F670825-D325-4616-94DB-C3859CCF0FB5}" type="pres">
      <dgm:prSet presAssocID="{ACD28D38-5267-475C-BF23-1E03AA93C489}" presName="vertSpace2a" presStyleCnt="0"/>
      <dgm:spPr/>
    </dgm:pt>
    <dgm:pt modelId="{F2D303EB-4D03-4DD8-99DB-E6592158153E}" type="pres">
      <dgm:prSet presAssocID="{ACD28D38-5267-475C-BF23-1E03AA93C489}" presName="horz2" presStyleCnt="0"/>
      <dgm:spPr/>
    </dgm:pt>
    <dgm:pt modelId="{FE65B415-089B-499E-A2B3-BDACFA20D477}" type="pres">
      <dgm:prSet presAssocID="{ACD28D38-5267-475C-BF23-1E03AA93C489}" presName="horzSpace2" presStyleCnt="0"/>
      <dgm:spPr/>
    </dgm:pt>
    <dgm:pt modelId="{1B374BA6-1370-477D-8024-309429FF4DFC}" type="pres">
      <dgm:prSet presAssocID="{ACD28D38-5267-475C-BF23-1E03AA93C489}" presName="tx2" presStyleLbl="revTx" presStyleIdx="1" presStyleCnt="7"/>
      <dgm:spPr/>
    </dgm:pt>
    <dgm:pt modelId="{8B30BA03-83D4-498C-AD3B-926CC126F0D0}" type="pres">
      <dgm:prSet presAssocID="{ACD28D38-5267-475C-BF23-1E03AA93C489}" presName="vert2" presStyleCnt="0"/>
      <dgm:spPr/>
    </dgm:pt>
    <dgm:pt modelId="{B84DDA4C-11EA-4E46-A7D2-B176C8AA6D8C}" type="pres">
      <dgm:prSet presAssocID="{ACD28D38-5267-475C-BF23-1E03AA93C489}" presName="thinLine2b" presStyleLbl="callout" presStyleIdx="0" presStyleCnt="6"/>
      <dgm:spPr/>
    </dgm:pt>
    <dgm:pt modelId="{B6D4F89B-2937-479D-BC0C-A9D4F4E3AF60}" type="pres">
      <dgm:prSet presAssocID="{ACD28D38-5267-475C-BF23-1E03AA93C489}" presName="vertSpace2b" presStyleCnt="0"/>
      <dgm:spPr/>
    </dgm:pt>
    <dgm:pt modelId="{4A657EFE-750B-4FB1-99FC-9FDFE161BC78}" type="pres">
      <dgm:prSet presAssocID="{1429D597-6AA5-4C0D-81AE-989105132506}" presName="horz2" presStyleCnt="0"/>
      <dgm:spPr/>
    </dgm:pt>
    <dgm:pt modelId="{12F4F452-83CF-4E9B-800F-35E3C8D5D73C}" type="pres">
      <dgm:prSet presAssocID="{1429D597-6AA5-4C0D-81AE-989105132506}" presName="horzSpace2" presStyleCnt="0"/>
      <dgm:spPr/>
    </dgm:pt>
    <dgm:pt modelId="{82B9D7E5-5753-4E82-9073-F9F95681060D}" type="pres">
      <dgm:prSet presAssocID="{1429D597-6AA5-4C0D-81AE-989105132506}" presName="tx2" presStyleLbl="revTx" presStyleIdx="2" presStyleCnt="7"/>
      <dgm:spPr/>
    </dgm:pt>
    <dgm:pt modelId="{90DD5B0F-8654-439F-BF35-0CCC4791D8F8}" type="pres">
      <dgm:prSet presAssocID="{1429D597-6AA5-4C0D-81AE-989105132506}" presName="vert2" presStyleCnt="0"/>
      <dgm:spPr/>
    </dgm:pt>
    <dgm:pt modelId="{D37EE0E2-0699-4E17-9632-B99EA4E74AB8}" type="pres">
      <dgm:prSet presAssocID="{1429D597-6AA5-4C0D-81AE-989105132506}" presName="thinLine2b" presStyleLbl="callout" presStyleIdx="1" presStyleCnt="6"/>
      <dgm:spPr/>
    </dgm:pt>
    <dgm:pt modelId="{AA9A9342-1CD0-44D1-A008-712A3D0B418F}" type="pres">
      <dgm:prSet presAssocID="{1429D597-6AA5-4C0D-81AE-989105132506}" presName="vertSpace2b" presStyleCnt="0"/>
      <dgm:spPr/>
    </dgm:pt>
    <dgm:pt modelId="{423F3D7E-DE19-4249-95AD-9DEEF31F8120}" type="pres">
      <dgm:prSet presAssocID="{EB0289E1-BEBC-4D04-A004-CDE7AAAD9E54}" presName="horz2" presStyleCnt="0"/>
      <dgm:spPr/>
    </dgm:pt>
    <dgm:pt modelId="{CE898F92-1BF2-456E-BC58-063B694C5DD3}" type="pres">
      <dgm:prSet presAssocID="{EB0289E1-BEBC-4D04-A004-CDE7AAAD9E54}" presName="horzSpace2" presStyleCnt="0"/>
      <dgm:spPr/>
    </dgm:pt>
    <dgm:pt modelId="{8248D903-1464-46E8-B87B-877DDB10C0B7}" type="pres">
      <dgm:prSet presAssocID="{EB0289E1-BEBC-4D04-A004-CDE7AAAD9E54}" presName="tx2" presStyleLbl="revTx" presStyleIdx="3" presStyleCnt="7"/>
      <dgm:spPr/>
    </dgm:pt>
    <dgm:pt modelId="{C7A0350B-89CB-46B0-9ECF-75B79D15CE45}" type="pres">
      <dgm:prSet presAssocID="{EB0289E1-BEBC-4D04-A004-CDE7AAAD9E54}" presName="vert2" presStyleCnt="0"/>
      <dgm:spPr/>
    </dgm:pt>
    <dgm:pt modelId="{D03AD860-3E3A-4E33-8DEE-B830D2910E67}" type="pres">
      <dgm:prSet presAssocID="{EB0289E1-BEBC-4D04-A004-CDE7AAAD9E54}" presName="thinLine2b" presStyleLbl="callout" presStyleIdx="2" presStyleCnt="6"/>
      <dgm:spPr/>
    </dgm:pt>
    <dgm:pt modelId="{B5178670-395D-4A60-A795-1F919D88ADDF}" type="pres">
      <dgm:prSet presAssocID="{EB0289E1-BEBC-4D04-A004-CDE7AAAD9E54}" presName="vertSpace2b" presStyleCnt="0"/>
      <dgm:spPr/>
    </dgm:pt>
    <dgm:pt modelId="{4849F2F0-9FAB-4983-97C9-B648AC66D38E}" type="pres">
      <dgm:prSet presAssocID="{D7BA6210-AD10-476D-9E6C-4E0BAFF5E5DA}" presName="horz2" presStyleCnt="0"/>
      <dgm:spPr/>
    </dgm:pt>
    <dgm:pt modelId="{D077E7D2-C495-4AF6-BCF3-85076060AD58}" type="pres">
      <dgm:prSet presAssocID="{D7BA6210-AD10-476D-9E6C-4E0BAFF5E5DA}" presName="horzSpace2" presStyleCnt="0"/>
      <dgm:spPr/>
    </dgm:pt>
    <dgm:pt modelId="{01991E22-7080-45CC-9197-F05A22F11F90}" type="pres">
      <dgm:prSet presAssocID="{D7BA6210-AD10-476D-9E6C-4E0BAFF5E5DA}" presName="tx2" presStyleLbl="revTx" presStyleIdx="4" presStyleCnt="7"/>
      <dgm:spPr/>
    </dgm:pt>
    <dgm:pt modelId="{0BE26AF5-2D0F-4A96-B9E5-B5A2B1885F94}" type="pres">
      <dgm:prSet presAssocID="{D7BA6210-AD10-476D-9E6C-4E0BAFF5E5DA}" presName="vert2" presStyleCnt="0"/>
      <dgm:spPr/>
    </dgm:pt>
    <dgm:pt modelId="{CDAA8197-EA75-4BC5-8F72-6273BB0180A6}" type="pres">
      <dgm:prSet presAssocID="{D7BA6210-AD10-476D-9E6C-4E0BAFF5E5DA}" presName="thinLine2b" presStyleLbl="callout" presStyleIdx="3" presStyleCnt="6"/>
      <dgm:spPr/>
    </dgm:pt>
    <dgm:pt modelId="{897F4AC4-6FB0-46CD-A3F2-A6485CC4215F}" type="pres">
      <dgm:prSet presAssocID="{D7BA6210-AD10-476D-9E6C-4E0BAFF5E5DA}" presName="vertSpace2b" presStyleCnt="0"/>
      <dgm:spPr/>
    </dgm:pt>
    <dgm:pt modelId="{30301B72-ABB5-4018-BD1F-BB86945899C5}" type="pres">
      <dgm:prSet presAssocID="{F4E9AB4C-BB6B-41FE-8403-D11A50452E1A}" presName="horz2" presStyleCnt="0"/>
      <dgm:spPr/>
    </dgm:pt>
    <dgm:pt modelId="{00EFCF49-604C-4CC0-832D-C7BDA9FE9689}" type="pres">
      <dgm:prSet presAssocID="{F4E9AB4C-BB6B-41FE-8403-D11A50452E1A}" presName="horzSpace2" presStyleCnt="0"/>
      <dgm:spPr/>
    </dgm:pt>
    <dgm:pt modelId="{93FBDD0C-53AA-4D60-B4FA-177D569BA73A}" type="pres">
      <dgm:prSet presAssocID="{F4E9AB4C-BB6B-41FE-8403-D11A50452E1A}" presName="tx2" presStyleLbl="revTx" presStyleIdx="5" presStyleCnt="7"/>
      <dgm:spPr/>
    </dgm:pt>
    <dgm:pt modelId="{267525A1-E1E5-4C76-8DA6-CE498F43D1AD}" type="pres">
      <dgm:prSet presAssocID="{F4E9AB4C-BB6B-41FE-8403-D11A50452E1A}" presName="vert2" presStyleCnt="0"/>
      <dgm:spPr/>
    </dgm:pt>
    <dgm:pt modelId="{FCD6F27C-9B28-4972-8BC4-AF5052BD1DA6}" type="pres">
      <dgm:prSet presAssocID="{F4E9AB4C-BB6B-41FE-8403-D11A50452E1A}" presName="thinLine2b" presStyleLbl="callout" presStyleIdx="4" presStyleCnt="6"/>
      <dgm:spPr/>
    </dgm:pt>
    <dgm:pt modelId="{1664DE4B-7698-48A3-B31D-D818EF7B9087}" type="pres">
      <dgm:prSet presAssocID="{F4E9AB4C-BB6B-41FE-8403-D11A50452E1A}" presName="vertSpace2b" presStyleCnt="0"/>
      <dgm:spPr/>
    </dgm:pt>
    <dgm:pt modelId="{C476C271-AF88-4D43-B886-0BAD1B9C231C}" type="pres">
      <dgm:prSet presAssocID="{1331A1FC-2D09-4BC1-9210-9E702A61BE6D}" presName="horz2" presStyleCnt="0"/>
      <dgm:spPr/>
    </dgm:pt>
    <dgm:pt modelId="{C734C009-E558-4EE8-944A-7BBE6E42BE2C}" type="pres">
      <dgm:prSet presAssocID="{1331A1FC-2D09-4BC1-9210-9E702A61BE6D}" presName="horzSpace2" presStyleCnt="0"/>
      <dgm:spPr/>
    </dgm:pt>
    <dgm:pt modelId="{97A43D07-4AC3-4A6F-9C72-597C8AD8F415}" type="pres">
      <dgm:prSet presAssocID="{1331A1FC-2D09-4BC1-9210-9E702A61BE6D}" presName="tx2" presStyleLbl="revTx" presStyleIdx="6" presStyleCnt="7"/>
      <dgm:spPr/>
    </dgm:pt>
    <dgm:pt modelId="{05C6592A-E722-4B2A-A7CD-E9A44CF60DBD}" type="pres">
      <dgm:prSet presAssocID="{1331A1FC-2D09-4BC1-9210-9E702A61BE6D}" presName="vert2" presStyleCnt="0"/>
      <dgm:spPr/>
    </dgm:pt>
    <dgm:pt modelId="{F4D1304D-33EA-468D-866C-F99E54254E43}" type="pres">
      <dgm:prSet presAssocID="{1331A1FC-2D09-4BC1-9210-9E702A61BE6D}" presName="thinLine2b" presStyleLbl="callout" presStyleIdx="5" presStyleCnt="6"/>
      <dgm:spPr/>
    </dgm:pt>
    <dgm:pt modelId="{CD95AD6A-E1BA-4E6A-A016-5C0964927EAF}" type="pres">
      <dgm:prSet presAssocID="{1331A1FC-2D09-4BC1-9210-9E702A61BE6D}" presName="vertSpace2b" presStyleCnt="0"/>
      <dgm:spPr/>
    </dgm:pt>
  </dgm:ptLst>
  <dgm:cxnLst>
    <dgm:cxn modelId="{4F672D01-8850-4DE6-B843-937355AF12FB}" srcId="{73E33094-C966-4B62-A77F-36847AB77660}" destId="{ACD28D38-5267-475C-BF23-1E03AA93C489}" srcOrd="0" destOrd="0" parTransId="{B77C1571-8010-4AFE-900E-EEB23EE9B603}" sibTransId="{47A48ED8-64D6-4381-B8E9-E4FA51A5E96D}"/>
    <dgm:cxn modelId="{CFE6940B-F88E-4837-BA55-883DE7EDF45A}" srcId="{73E33094-C966-4B62-A77F-36847AB77660}" destId="{EB0289E1-BEBC-4D04-A004-CDE7AAAD9E54}" srcOrd="2" destOrd="0" parTransId="{AF6C18D9-3D0C-4CBD-8D37-7C656D794641}" sibTransId="{904371B5-216D-4562-AC07-1D130869D032}"/>
    <dgm:cxn modelId="{220A4B0E-E44C-4836-B545-FC234937F128}" type="presOf" srcId="{1331A1FC-2D09-4BC1-9210-9E702A61BE6D}" destId="{97A43D07-4AC3-4A6F-9C72-597C8AD8F415}" srcOrd="0" destOrd="0" presId="urn:microsoft.com/office/officeart/2008/layout/LinedList"/>
    <dgm:cxn modelId="{E4795A41-4982-41E7-96A1-1E8861935E55}" type="presOf" srcId="{EB0289E1-BEBC-4D04-A004-CDE7AAAD9E54}" destId="{8248D903-1464-46E8-B87B-877DDB10C0B7}" srcOrd="0" destOrd="0" presId="urn:microsoft.com/office/officeart/2008/layout/LinedList"/>
    <dgm:cxn modelId="{02612069-B73D-47CA-B389-9FF39688E741}" srcId="{9BA73154-8CD7-4567-B207-86503B5504C1}" destId="{73E33094-C966-4B62-A77F-36847AB77660}" srcOrd="0" destOrd="0" parTransId="{4A57EE9C-9576-4677-9F15-E7A08E5571D2}" sibTransId="{DA9826B8-23E3-426E-A5BD-A7A1780533EA}"/>
    <dgm:cxn modelId="{5D9D366C-46FD-4719-BEA1-132DC1812A61}" type="presOf" srcId="{ACD28D38-5267-475C-BF23-1E03AA93C489}" destId="{1B374BA6-1370-477D-8024-309429FF4DFC}" srcOrd="0" destOrd="0" presId="urn:microsoft.com/office/officeart/2008/layout/LinedList"/>
    <dgm:cxn modelId="{7D70BB6E-BE74-4F4B-9CE5-ABA140F8936D}" type="presOf" srcId="{73E33094-C966-4B62-A77F-36847AB77660}" destId="{F9A412A5-9C96-4C89-B551-282CA296A7AD}" srcOrd="0" destOrd="0" presId="urn:microsoft.com/office/officeart/2008/layout/LinedList"/>
    <dgm:cxn modelId="{0F7A1C55-FD93-4A43-BEAD-35DEBBD3C6CB}" srcId="{73E33094-C966-4B62-A77F-36847AB77660}" destId="{1331A1FC-2D09-4BC1-9210-9E702A61BE6D}" srcOrd="5" destOrd="0" parTransId="{0BB21E0B-CBA1-4942-B39A-A69EB5FA206C}" sibTransId="{A4B437C0-ADEE-446F-BC8B-CB286E6CC451}"/>
    <dgm:cxn modelId="{60B3BC9C-C194-4F8F-A76B-C73618AF3823}" srcId="{73E33094-C966-4B62-A77F-36847AB77660}" destId="{F4E9AB4C-BB6B-41FE-8403-D11A50452E1A}" srcOrd="4" destOrd="0" parTransId="{C9F7EE02-7605-49D4-B622-1E3A50EB68FD}" sibTransId="{A4806358-793A-4756-A0B6-576733B62057}"/>
    <dgm:cxn modelId="{10B064A7-AD86-4B6E-AFA2-36CA1554A740}" type="presOf" srcId="{D7BA6210-AD10-476D-9E6C-4E0BAFF5E5DA}" destId="{01991E22-7080-45CC-9197-F05A22F11F90}" srcOrd="0" destOrd="0" presId="urn:microsoft.com/office/officeart/2008/layout/LinedList"/>
    <dgm:cxn modelId="{431E27AC-F85C-4F89-9EBE-758F0DB3AD1F}" type="presOf" srcId="{F4E9AB4C-BB6B-41FE-8403-D11A50452E1A}" destId="{93FBDD0C-53AA-4D60-B4FA-177D569BA73A}" srcOrd="0" destOrd="0" presId="urn:microsoft.com/office/officeart/2008/layout/LinedList"/>
    <dgm:cxn modelId="{A8FFFCAD-6752-40F7-A27A-A1E92A81F896}" srcId="{73E33094-C966-4B62-A77F-36847AB77660}" destId="{D7BA6210-AD10-476D-9E6C-4E0BAFF5E5DA}" srcOrd="3" destOrd="0" parTransId="{808F02C1-43D1-4330-A6D5-5A4D76917F04}" sibTransId="{CED05480-563B-43C7-9278-8E857B33FF49}"/>
    <dgm:cxn modelId="{7EF85DB6-E806-4384-8F46-1B2BA23ABA11}" type="presOf" srcId="{1429D597-6AA5-4C0D-81AE-989105132506}" destId="{82B9D7E5-5753-4E82-9073-F9F95681060D}" srcOrd="0" destOrd="0" presId="urn:microsoft.com/office/officeart/2008/layout/LinedList"/>
    <dgm:cxn modelId="{49630CB7-25BD-4BC1-9B2A-AD937FB805A8}" srcId="{73E33094-C966-4B62-A77F-36847AB77660}" destId="{1429D597-6AA5-4C0D-81AE-989105132506}" srcOrd="1" destOrd="0" parTransId="{ED227459-5DE2-48C3-9C47-F0940C14F87D}" sibTransId="{A11E4E35-AF81-403B-B10C-DAD2B7B8DEC1}"/>
    <dgm:cxn modelId="{032863B7-6C0B-44A2-A916-2309D81A2128}" type="presOf" srcId="{9BA73154-8CD7-4567-B207-86503B5504C1}" destId="{5D4F0CC9-22F2-466D-AAA4-B83AB7819172}" srcOrd="0" destOrd="0" presId="urn:microsoft.com/office/officeart/2008/layout/LinedList"/>
    <dgm:cxn modelId="{B03FE7E6-2106-4985-8F16-1221E221EF2C}" type="presParOf" srcId="{5D4F0CC9-22F2-466D-AAA4-B83AB7819172}" destId="{EE2811E7-F45C-4D85-9320-5524DFE04CCF}" srcOrd="0" destOrd="0" presId="urn:microsoft.com/office/officeart/2008/layout/LinedList"/>
    <dgm:cxn modelId="{61FD854B-F229-43CF-8A39-10982E71D3DE}" type="presParOf" srcId="{5D4F0CC9-22F2-466D-AAA4-B83AB7819172}" destId="{CBBC0024-945F-441F-B5B3-EB31CC6F99D8}" srcOrd="1" destOrd="0" presId="urn:microsoft.com/office/officeart/2008/layout/LinedList"/>
    <dgm:cxn modelId="{1224E43C-99BF-4385-A807-B3CAEEB70B74}" type="presParOf" srcId="{CBBC0024-945F-441F-B5B3-EB31CC6F99D8}" destId="{F9A412A5-9C96-4C89-B551-282CA296A7AD}" srcOrd="0" destOrd="0" presId="urn:microsoft.com/office/officeart/2008/layout/LinedList"/>
    <dgm:cxn modelId="{21D78283-8C1C-4AB0-B56F-5987C6A583E6}" type="presParOf" srcId="{CBBC0024-945F-441F-B5B3-EB31CC6F99D8}" destId="{23E9916F-2D90-452A-B31A-6BF4CA18B054}" srcOrd="1" destOrd="0" presId="urn:microsoft.com/office/officeart/2008/layout/LinedList"/>
    <dgm:cxn modelId="{4C65C995-AB88-4E0C-B2EA-228F9009F160}" type="presParOf" srcId="{23E9916F-2D90-452A-B31A-6BF4CA18B054}" destId="{9F670825-D325-4616-94DB-C3859CCF0FB5}" srcOrd="0" destOrd="0" presId="urn:microsoft.com/office/officeart/2008/layout/LinedList"/>
    <dgm:cxn modelId="{9091E9FF-6940-400A-BC2D-F922D069A416}" type="presParOf" srcId="{23E9916F-2D90-452A-B31A-6BF4CA18B054}" destId="{F2D303EB-4D03-4DD8-99DB-E6592158153E}" srcOrd="1" destOrd="0" presId="urn:microsoft.com/office/officeart/2008/layout/LinedList"/>
    <dgm:cxn modelId="{BB6CF78C-2698-4922-BB4A-6CA5D1E91788}" type="presParOf" srcId="{F2D303EB-4D03-4DD8-99DB-E6592158153E}" destId="{FE65B415-089B-499E-A2B3-BDACFA20D477}" srcOrd="0" destOrd="0" presId="urn:microsoft.com/office/officeart/2008/layout/LinedList"/>
    <dgm:cxn modelId="{9643B315-7D42-4B98-AC8A-3EF9934859AA}" type="presParOf" srcId="{F2D303EB-4D03-4DD8-99DB-E6592158153E}" destId="{1B374BA6-1370-477D-8024-309429FF4DFC}" srcOrd="1" destOrd="0" presId="urn:microsoft.com/office/officeart/2008/layout/LinedList"/>
    <dgm:cxn modelId="{6430A49A-0D33-4E9F-9758-24CBE48C078E}" type="presParOf" srcId="{F2D303EB-4D03-4DD8-99DB-E6592158153E}" destId="{8B30BA03-83D4-498C-AD3B-926CC126F0D0}" srcOrd="2" destOrd="0" presId="urn:microsoft.com/office/officeart/2008/layout/LinedList"/>
    <dgm:cxn modelId="{B1B6B210-4C23-4A3B-9D8D-9CB8D1861BC9}" type="presParOf" srcId="{23E9916F-2D90-452A-B31A-6BF4CA18B054}" destId="{B84DDA4C-11EA-4E46-A7D2-B176C8AA6D8C}" srcOrd="2" destOrd="0" presId="urn:microsoft.com/office/officeart/2008/layout/LinedList"/>
    <dgm:cxn modelId="{98454E9F-9DA0-4964-9250-CE9578CC4873}" type="presParOf" srcId="{23E9916F-2D90-452A-B31A-6BF4CA18B054}" destId="{B6D4F89B-2937-479D-BC0C-A9D4F4E3AF60}" srcOrd="3" destOrd="0" presId="urn:microsoft.com/office/officeart/2008/layout/LinedList"/>
    <dgm:cxn modelId="{D63FD048-F05F-4AB9-B1F2-A8522CBC7EC5}" type="presParOf" srcId="{23E9916F-2D90-452A-B31A-6BF4CA18B054}" destId="{4A657EFE-750B-4FB1-99FC-9FDFE161BC78}" srcOrd="4" destOrd="0" presId="urn:microsoft.com/office/officeart/2008/layout/LinedList"/>
    <dgm:cxn modelId="{592D0B4E-17B1-4CC6-8768-4B7809FB0097}" type="presParOf" srcId="{4A657EFE-750B-4FB1-99FC-9FDFE161BC78}" destId="{12F4F452-83CF-4E9B-800F-35E3C8D5D73C}" srcOrd="0" destOrd="0" presId="urn:microsoft.com/office/officeart/2008/layout/LinedList"/>
    <dgm:cxn modelId="{6992182C-8698-40D8-9D01-634EBC65CCAC}" type="presParOf" srcId="{4A657EFE-750B-4FB1-99FC-9FDFE161BC78}" destId="{82B9D7E5-5753-4E82-9073-F9F95681060D}" srcOrd="1" destOrd="0" presId="urn:microsoft.com/office/officeart/2008/layout/LinedList"/>
    <dgm:cxn modelId="{BB314D98-1CBA-4473-AB54-6045A913E08E}" type="presParOf" srcId="{4A657EFE-750B-4FB1-99FC-9FDFE161BC78}" destId="{90DD5B0F-8654-439F-BF35-0CCC4791D8F8}" srcOrd="2" destOrd="0" presId="urn:microsoft.com/office/officeart/2008/layout/LinedList"/>
    <dgm:cxn modelId="{E131F5E3-3388-4DB9-A241-B2BFD490ECF0}" type="presParOf" srcId="{23E9916F-2D90-452A-B31A-6BF4CA18B054}" destId="{D37EE0E2-0699-4E17-9632-B99EA4E74AB8}" srcOrd="5" destOrd="0" presId="urn:microsoft.com/office/officeart/2008/layout/LinedList"/>
    <dgm:cxn modelId="{C10C37CA-C2D6-476C-8D02-761387A4D000}" type="presParOf" srcId="{23E9916F-2D90-452A-B31A-6BF4CA18B054}" destId="{AA9A9342-1CD0-44D1-A008-712A3D0B418F}" srcOrd="6" destOrd="0" presId="urn:microsoft.com/office/officeart/2008/layout/LinedList"/>
    <dgm:cxn modelId="{416CBFBE-9FBD-4E3A-AD38-E0C533559F5A}" type="presParOf" srcId="{23E9916F-2D90-452A-B31A-6BF4CA18B054}" destId="{423F3D7E-DE19-4249-95AD-9DEEF31F8120}" srcOrd="7" destOrd="0" presId="urn:microsoft.com/office/officeart/2008/layout/LinedList"/>
    <dgm:cxn modelId="{29705CAF-C7F6-42E7-96ED-C6AE7ED2F233}" type="presParOf" srcId="{423F3D7E-DE19-4249-95AD-9DEEF31F8120}" destId="{CE898F92-1BF2-456E-BC58-063B694C5DD3}" srcOrd="0" destOrd="0" presId="urn:microsoft.com/office/officeart/2008/layout/LinedList"/>
    <dgm:cxn modelId="{AA8C34D4-BFBE-4D8F-8ABC-E3FDA7C1282E}" type="presParOf" srcId="{423F3D7E-DE19-4249-95AD-9DEEF31F8120}" destId="{8248D903-1464-46E8-B87B-877DDB10C0B7}" srcOrd="1" destOrd="0" presId="urn:microsoft.com/office/officeart/2008/layout/LinedList"/>
    <dgm:cxn modelId="{BDE74F4F-1502-4EA4-9844-2F6392088234}" type="presParOf" srcId="{423F3D7E-DE19-4249-95AD-9DEEF31F8120}" destId="{C7A0350B-89CB-46B0-9ECF-75B79D15CE45}" srcOrd="2" destOrd="0" presId="urn:microsoft.com/office/officeart/2008/layout/LinedList"/>
    <dgm:cxn modelId="{04B29A30-0D9F-4FCE-8E59-9FC93DC8B761}" type="presParOf" srcId="{23E9916F-2D90-452A-B31A-6BF4CA18B054}" destId="{D03AD860-3E3A-4E33-8DEE-B830D2910E67}" srcOrd="8" destOrd="0" presId="urn:microsoft.com/office/officeart/2008/layout/LinedList"/>
    <dgm:cxn modelId="{5F4C8927-187B-4226-93E6-07B782205F54}" type="presParOf" srcId="{23E9916F-2D90-452A-B31A-6BF4CA18B054}" destId="{B5178670-395D-4A60-A795-1F919D88ADDF}" srcOrd="9" destOrd="0" presId="urn:microsoft.com/office/officeart/2008/layout/LinedList"/>
    <dgm:cxn modelId="{978D84FA-31B6-41A3-93C0-E6A76238BB10}" type="presParOf" srcId="{23E9916F-2D90-452A-B31A-6BF4CA18B054}" destId="{4849F2F0-9FAB-4983-97C9-B648AC66D38E}" srcOrd="10" destOrd="0" presId="urn:microsoft.com/office/officeart/2008/layout/LinedList"/>
    <dgm:cxn modelId="{C81DA4BF-ACA0-4660-BA1D-64ABE03B9743}" type="presParOf" srcId="{4849F2F0-9FAB-4983-97C9-B648AC66D38E}" destId="{D077E7D2-C495-4AF6-BCF3-85076060AD58}" srcOrd="0" destOrd="0" presId="urn:microsoft.com/office/officeart/2008/layout/LinedList"/>
    <dgm:cxn modelId="{D0E72CD4-C3FC-4C29-B6D7-1EA598BF5AC8}" type="presParOf" srcId="{4849F2F0-9FAB-4983-97C9-B648AC66D38E}" destId="{01991E22-7080-45CC-9197-F05A22F11F90}" srcOrd="1" destOrd="0" presId="urn:microsoft.com/office/officeart/2008/layout/LinedList"/>
    <dgm:cxn modelId="{6FAE6DED-D45A-4232-BFF8-3F58C54E932B}" type="presParOf" srcId="{4849F2F0-9FAB-4983-97C9-B648AC66D38E}" destId="{0BE26AF5-2D0F-4A96-B9E5-B5A2B1885F94}" srcOrd="2" destOrd="0" presId="urn:microsoft.com/office/officeart/2008/layout/LinedList"/>
    <dgm:cxn modelId="{46D35956-87DB-4CB0-A125-5D524EBDDAC4}" type="presParOf" srcId="{23E9916F-2D90-452A-B31A-6BF4CA18B054}" destId="{CDAA8197-EA75-4BC5-8F72-6273BB0180A6}" srcOrd="11" destOrd="0" presId="urn:microsoft.com/office/officeart/2008/layout/LinedList"/>
    <dgm:cxn modelId="{B77C85C5-8B76-4A6C-B799-7052DCC728C8}" type="presParOf" srcId="{23E9916F-2D90-452A-B31A-6BF4CA18B054}" destId="{897F4AC4-6FB0-46CD-A3F2-A6485CC4215F}" srcOrd="12" destOrd="0" presId="urn:microsoft.com/office/officeart/2008/layout/LinedList"/>
    <dgm:cxn modelId="{79EA2644-DEAD-402B-B7C3-3941E954D60E}" type="presParOf" srcId="{23E9916F-2D90-452A-B31A-6BF4CA18B054}" destId="{30301B72-ABB5-4018-BD1F-BB86945899C5}" srcOrd="13" destOrd="0" presId="urn:microsoft.com/office/officeart/2008/layout/LinedList"/>
    <dgm:cxn modelId="{6144D871-F83B-4A80-8011-ED3C3492AD77}" type="presParOf" srcId="{30301B72-ABB5-4018-BD1F-BB86945899C5}" destId="{00EFCF49-604C-4CC0-832D-C7BDA9FE9689}" srcOrd="0" destOrd="0" presId="urn:microsoft.com/office/officeart/2008/layout/LinedList"/>
    <dgm:cxn modelId="{4510E84A-3BE6-43EC-9D49-4BDFDF349EF7}" type="presParOf" srcId="{30301B72-ABB5-4018-BD1F-BB86945899C5}" destId="{93FBDD0C-53AA-4D60-B4FA-177D569BA73A}" srcOrd="1" destOrd="0" presId="urn:microsoft.com/office/officeart/2008/layout/LinedList"/>
    <dgm:cxn modelId="{5B18FC69-1DB6-428A-BB48-B37AB7EFF15D}" type="presParOf" srcId="{30301B72-ABB5-4018-BD1F-BB86945899C5}" destId="{267525A1-E1E5-4C76-8DA6-CE498F43D1AD}" srcOrd="2" destOrd="0" presId="urn:microsoft.com/office/officeart/2008/layout/LinedList"/>
    <dgm:cxn modelId="{CFEFE231-5D81-46B1-8619-6F6616BD8B7C}" type="presParOf" srcId="{23E9916F-2D90-452A-B31A-6BF4CA18B054}" destId="{FCD6F27C-9B28-4972-8BC4-AF5052BD1DA6}" srcOrd="14" destOrd="0" presId="urn:microsoft.com/office/officeart/2008/layout/LinedList"/>
    <dgm:cxn modelId="{5DFAA179-6611-4F1F-B8A6-10CF811B00A5}" type="presParOf" srcId="{23E9916F-2D90-452A-B31A-6BF4CA18B054}" destId="{1664DE4B-7698-48A3-B31D-D818EF7B9087}" srcOrd="15" destOrd="0" presId="urn:microsoft.com/office/officeart/2008/layout/LinedList"/>
    <dgm:cxn modelId="{5469AED4-521F-4295-AB1E-977D26955319}" type="presParOf" srcId="{23E9916F-2D90-452A-B31A-6BF4CA18B054}" destId="{C476C271-AF88-4D43-B886-0BAD1B9C231C}" srcOrd="16" destOrd="0" presId="urn:microsoft.com/office/officeart/2008/layout/LinedList"/>
    <dgm:cxn modelId="{1044FEDC-6387-48B8-AB0F-26F6F934DB02}" type="presParOf" srcId="{C476C271-AF88-4D43-B886-0BAD1B9C231C}" destId="{C734C009-E558-4EE8-944A-7BBE6E42BE2C}" srcOrd="0" destOrd="0" presId="urn:microsoft.com/office/officeart/2008/layout/LinedList"/>
    <dgm:cxn modelId="{B825B3AC-C1F6-4C20-8DFC-196646844263}" type="presParOf" srcId="{C476C271-AF88-4D43-B886-0BAD1B9C231C}" destId="{97A43D07-4AC3-4A6F-9C72-597C8AD8F415}" srcOrd="1" destOrd="0" presId="urn:microsoft.com/office/officeart/2008/layout/LinedList"/>
    <dgm:cxn modelId="{A678552E-3ED5-44BF-BB4E-A8F421EE5341}" type="presParOf" srcId="{C476C271-AF88-4D43-B886-0BAD1B9C231C}" destId="{05C6592A-E722-4B2A-A7CD-E9A44CF60DBD}" srcOrd="2" destOrd="0" presId="urn:microsoft.com/office/officeart/2008/layout/LinedList"/>
    <dgm:cxn modelId="{75A841A5-8848-48CA-A5AD-D42EE7F824C9}" type="presParOf" srcId="{23E9916F-2D90-452A-B31A-6BF4CA18B054}" destId="{F4D1304D-33EA-468D-866C-F99E54254E43}" srcOrd="17" destOrd="0" presId="urn:microsoft.com/office/officeart/2008/layout/LinedList"/>
    <dgm:cxn modelId="{DED0D854-3329-4F20-AC2A-40223ADC3264}" type="presParOf" srcId="{23E9916F-2D90-452A-B31A-6BF4CA18B054}" destId="{CD95AD6A-E1BA-4E6A-A016-5C0964927EAF}"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6E84D7-D206-4543-BC95-DD48547570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C2CA15-93D1-4C75-8449-271EC08EB4B5}">
      <dgm:prSet phldrT="[Text]"/>
      <dgm:spPr/>
      <dgm:t>
        <a:bodyPr/>
        <a:lstStyle/>
        <a:p>
          <a:r>
            <a:rPr lang="en-US" dirty="0"/>
            <a:t>Include a copy  of death certificate</a:t>
          </a:r>
        </a:p>
      </dgm:t>
    </dgm:pt>
    <dgm:pt modelId="{B541546F-C497-4B90-B8F3-3C47E7F03950}" type="parTrans" cxnId="{0F633488-7E0A-42DA-83F1-F78EF669541C}">
      <dgm:prSet/>
      <dgm:spPr/>
      <dgm:t>
        <a:bodyPr/>
        <a:lstStyle/>
        <a:p>
          <a:endParaRPr lang="en-US"/>
        </a:p>
      </dgm:t>
    </dgm:pt>
    <dgm:pt modelId="{C7BC2B95-F218-42F7-9FC0-33DD867956BB}" type="sibTrans" cxnId="{0F633488-7E0A-42DA-83F1-F78EF669541C}">
      <dgm:prSet/>
      <dgm:spPr/>
      <dgm:t>
        <a:bodyPr/>
        <a:lstStyle/>
        <a:p>
          <a:endParaRPr lang="en-US"/>
        </a:p>
      </dgm:t>
    </dgm:pt>
    <dgm:pt modelId="{5BAA87F1-F555-47EE-892B-ED9A1CA812C8}">
      <dgm:prSet phldrT="[Text]"/>
      <dgm:spPr/>
      <dgm:t>
        <a:bodyPr/>
        <a:lstStyle/>
        <a:p>
          <a:r>
            <a:rPr lang="en-US" dirty="0"/>
            <a:t>Death of minor</a:t>
          </a:r>
        </a:p>
      </dgm:t>
    </dgm:pt>
    <dgm:pt modelId="{E3F989F2-7521-434C-9204-4C340A73A047}" type="sibTrans" cxnId="{DBC4AC70-33ED-43DE-8651-73E8AB9D4F2C}">
      <dgm:prSet/>
      <dgm:spPr/>
      <dgm:t>
        <a:bodyPr/>
        <a:lstStyle/>
        <a:p>
          <a:endParaRPr lang="en-US"/>
        </a:p>
      </dgm:t>
    </dgm:pt>
    <dgm:pt modelId="{AB31E151-D5E6-4C5A-95CE-1542AA144226}" type="parTrans" cxnId="{DBC4AC70-33ED-43DE-8651-73E8AB9D4F2C}">
      <dgm:prSet/>
      <dgm:spPr/>
      <dgm:t>
        <a:bodyPr/>
        <a:lstStyle/>
        <a:p>
          <a:endParaRPr lang="en-US"/>
        </a:p>
      </dgm:t>
    </dgm:pt>
    <dgm:pt modelId="{FE843BE2-49D6-4648-9A61-325478957CD1}">
      <dgm:prSet phldrT="[Text]"/>
      <dgm:spPr/>
      <dgm:t>
        <a:bodyPr/>
        <a:lstStyle/>
        <a:p>
          <a:r>
            <a:rPr lang="en-US" dirty="0"/>
            <a:t>Include a copy of birth certificate or other proof of age</a:t>
          </a:r>
        </a:p>
      </dgm:t>
    </dgm:pt>
    <dgm:pt modelId="{E634532F-D2C7-4470-BCB6-D7ED172EEEB2}" type="parTrans" cxnId="{122FA736-AA56-4473-80C1-FD78030E61B4}">
      <dgm:prSet/>
      <dgm:spPr/>
      <dgm:t>
        <a:bodyPr/>
        <a:lstStyle/>
        <a:p>
          <a:endParaRPr lang="en-US"/>
        </a:p>
      </dgm:t>
    </dgm:pt>
    <dgm:pt modelId="{EE0C81F4-1AD9-44D9-9BAE-913C3F4E4A11}" type="sibTrans" cxnId="{122FA736-AA56-4473-80C1-FD78030E61B4}">
      <dgm:prSet/>
      <dgm:spPr/>
      <dgm:t>
        <a:bodyPr/>
        <a:lstStyle/>
        <a:p>
          <a:endParaRPr lang="en-US"/>
        </a:p>
      </dgm:t>
    </dgm:pt>
    <dgm:pt modelId="{FECEF41C-646E-4529-A50A-1C9002BD6280}">
      <dgm:prSet phldrT="[Text]"/>
      <dgm:spPr/>
      <dgm:t>
        <a:bodyPr/>
        <a:lstStyle/>
        <a:p>
          <a:r>
            <a:rPr lang="en-US"/>
            <a:t>Turns 18</a:t>
          </a:r>
          <a:endParaRPr lang="en-US" dirty="0"/>
        </a:p>
      </dgm:t>
    </dgm:pt>
    <dgm:pt modelId="{18D3DB99-F38D-4CB7-952F-84F5E99C236D}" type="parTrans" cxnId="{3D15A0AD-1AD5-4B68-B3BA-5E4758592F97}">
      <dgm:prSet/>
      <dgm:spPr/>
      <dgm:t>
        <a:bodyPr/>
        <a:lstStyle/>
        <a:p>
          <a:endParaRPr lang="en-US"/>
        </a:p>
      </dgm:t>
    </dgm:pt>
    <dgm:pt modelId="{69EE6221-4590-4432-A86A-F341DA825A39}" type="sibTrans" cxnId="{3D15A0AD-1AD5-4B68-B3BA-5E4758592F97}">
      <dgm:prSet/>
      <dgm:spPr/>
      <dgm:t>
        <a:bodyPr/>
        <a:lstStyle/>
        <a:p>
          <a:endParaRPr lang="en-US"/>
        </a:p>
      </dgm:t>
    </dgm:pt>
    <dgm:pt modelId="{340EADB0-9043-4D08-B87E-A08D9FC455BA}">
      <dgm:prSet phldrT="[Text]"/>
      <dgm:spPr/>
      <dgm:t>
        <a:bodyPr/>
        <a:lstStyle/>
        <a:p>
          <a:r>
            <a:rPr lang="en-US" dirty="0"/>
            <a:t>Emancipation by married</a:t>
          </a:r>
        </a:p>
      </dgm:t>
    </dgm:pt>
    <dgm:pt modelId="{BDEE8934-F152-4372-AAE1-64F5454325E5}" type="parTrans" cxnId="{B9BE5BCE-78DD-4BD7-B7AF-1E681081DC86}">
      <dgm:prSet/>
      <dgm:spPr/>
      <dgm:t>
        <a:bodyPr/>
        <a:lstStyle/>
        <a:p>
          <a:endParaRPr lang="en-US"/>
        </a:p>
      </dgm:t>
    </dgm:pt>
    <dgm:pt modelId="{6BA993BA-AABC-495E-9630-DFE484A16528}" type="sibTrans" cxnId="{B9BE5BCE-78DD-4BD7-B7AF-1E681081DC86}">
      <dgm:prSet/>
      <dgm:spPr/>
      <dgm:t>
        <a:bodyPr/>
        <a:lstStyle/>
        <a:p>
          <a:endParaRPr lang="en-US"/>
        </a:p>
      </dgm:t>
    </dgm:pt>
    <dgm:pt modelId="{531A941F-0080-43C5-9837-48AD2CB6D635}">
      <dgm:prSet phldrT="[Text]"/>
      <dgm:spPr/>
      <dgm:t>
        <a:bodyPr/>
        <a:lstStyle/>
        <a:p>
          <a:r>
            <a:rPr lang="en-US" dirty="0"/>
            <a:t>Include a copy  of marriage certificate</a:t>
          </a:r>
        </a:p>
      </dgm:t>
    </dgm:pt>
    <dgm:pt modelId="{A199F5DA-6A01-42C2-BABC-DE179B9ABAB4}" type="parTrans" cxnId="{5FAB68DD-95F6-4EAB-B032-F181BA99DD82}">
      <dgm:prSet/>
      <dgm:spPr/>
      <dgm:t>
        <a:bodyPr/>
        <a:lstStyle/>
        <a:p>
          <a:endParaRPr lang="en-US"/>
        </a:p>
      </dgm:t>
    </dgm:pt>
    <dgm:pt modelId="{F6A0CAB7-3CAC-44E6-BB31-8F375DA442A0}" type="sibTrans" cxnId="{5FAB68DD-95F6-4EAB-B032-F181BA99DD82}">
      <dgm:prSet/>
      <dgm:spPr/>
      <dgm:t>
        <a:bodyPr/>
        <a:lstStyle/>
        <a:p>
          <a:endParaRPr lang="en-US"/>
        </a:p>
      </dgm:t>
    </dgm:pt>
    <dgm:pt modelId="{952E5132-4461-4C24-9600-7DDF0FE6052E}">
      <dgm:prSet phldrT="[Text]"/>
      <dgm:spPr/>
      <dgm:t>
        <a:bodyPr/>
        <a:lstStyle/>
        <a:p>
          <a:r>
            <a:rPr lang="en-US" dirty="0"/>
            <a:t>Guardians of the property</a:t>
          </a:r>
        </a:p>
      </dgm:t>
    </dgm:pt>
    <dgm:pt modelId="{4C78B239-0F88-429E-A96F-3015DF33C325}" type="parTrans" cxnId="{47091CC5-D01D-4046-A342-2B1E7ECE23B9}">
      <dgm:prSet/>
      <dgm:spPr/>
      <dgm:t>
        <a:bodyPr/>
        <a:lstStyle/>
        <a:p>
          <a:endParaRPr lang="en-US"/>
        </a:p>
      </dgm:t>
    </dgm:pt>
    <dgm:pt modelId="{DD6267A0-8A0D-420A-848B-D4FD44ECCBD9}" type="sibTrans" cxnId="{47091CC5-D01D-4046-A342-2B1E7ECE23B9}">
      <dgm:prSet/>
      <dgm:spPr/>
      <dgm:t>
        <a:bodyPr/>
        <a:lstStyle/>
        <a:p>
          <a:endParaRPr lang="en-US"/>
        </a:p>
      </dgm:t>
    </dgm:pt>
    <dgm:pt modelId="{94CA6233-F926-413A-AA63-1F118E4CEAD4}">
      <dgm:prSet phldrT="[Text]"/>
      <dgm:spPr/>
      <dgm:t>
        <a:bodyPr/>
        <a:lstStyle/>
        <a:p>
          <a:r>
            <a:rPr lang="en-US" dirty="0"/>
            <a:t>Include a Final Fiduciary’s/Guardian’s Account</a:t>
          </a:r>
        </a:p>
      </dgm:t>
    </dgm:pt>
    <dgm:pt modelId="{2F108CAE-F88A-4ECA-AFC0-EA8D05874C8B}" type="parTrans" cxnId="{D09C3A2A-8B15-4560-A518-50B6B1C7759C}">
      <dgm:prSet/>
      <dgm:spPr/>
      <dgm:t>
        <a:bodyPr/>
        <a:lstStyle/>
        <a:p>
          <a:endParaRPr lang="en-US"/>
        </a:p>
      </dgm:t>
    </dgm:pt>
    <dgm:pt modelId="{6EB2B320-5ACE-4859-AD82-BA7DC7FA0A0E}" type="sibTrans" cxnId="{D09C3A2A-8B15-4560-A518-50B6B1C7759C}">
      <dgm:prSet/>
      <dgm:spPr/>
      <dgm:t>
        <a:bodyPr/>
        <a:lstStyle/>
        <a:p>
          <a:endParaRPr lang="en-US"/>
        </a:p>
      </dgm:t>
    </dgm:pt>
    <dgm:pt modelId="{7D8E6ECE-5D9E-4189-AAE8-18B9ABFAE6FC}">
      <dgm:prSet phldrT="[Text]"/>
      <dgm:spPr/>
      <dgm:t>
        <a:bodyPr/>
        <a:lstStyle/>
        <a:p>
          <a:r>
            <a:rPr lang="en-US" dirty="0"/>
            <a:t>Proposal for distribution of remaining assets</a:t>
          </a:r>
        </a:p>
      </dgm:t>
    </dgm:pt>
    <dgm:pt modelId="{F0BCBA02-CCBA-4B3D-8948-80DF481B541F}" type="parTrans" cxnId="{46E9D7B9-E788-49F3-B707-E834A6E64E7D}">
      <dgm:prSet/>
      <dgm:spPr/>
      <dgm:t>
        <a:bodyPr/>
        <a:lstStyle/>
        <a:p>
          <a:endParaRPr lang="en-US"/>
        </a:p>
      </dgm:t>
    </dgm:pt>
    <dgm:pt modelId="{AD8AE289-DD56-4785-B338-FB74A84F268A}" type="sibTrans" cxnId="{46E9D7B9-E788-49F3-B707-E834A6E64E7D}">
      <dgm:prSet/>
      <dgm:spPr/>
      <dgm:t>
        <a:bodyPr/>
        <a:lstStyle/>
        <a:p>
          <a:endParaRPr lang="en-US"/>
        </a:p>
      </dgm:t>
    </dgm:pt>
    <dgm:pt modelId="{9FBE60D6-222F-4546-8079-EFF21793BE6F}" type="pres">
      <dgm:prSet presAssocID="{E46E84D7-D206-4543-BC95-DD48547570AB}" presName="linear" presStyleCnt="0">
        <dgm:presLayoutVars>
          <dgm:animLvl val="lvl"/>
          <dgm:resizeHandles val="exact"/>
        </dgm:presLayoutVars>
      </dgm:prSet>
      <dgm:spPr/>
    </dgm:pt>
    <dgm:pt modelId="{4AB48962-0CCA-4D02-970F-ACB170E74A90}" type="pres">
      <dgm:prSet presAssocID="{FECEF41C-646E-4529-A50A-1C9002BD6280}" presName="parentText" presStyleLbl="node1" presStyleIdx="0" presStyleCnt="4">
        <dgm:presLayoutVars>
          <dgm:chMax val="0"/>
          <dgm:bulletEnabled val="1"/>
        </dgm:presLayoutVars>
      </dgm:prSet>
      <dgm:spPr/>
    </dgm:pt>
    <dgm:pt modelId="{18B35FEF-3F00-40F9-AF6F-73301E4534F5}" type="pres">
      <dgm:prSet presAssocID="{FECEF41C-646E-4529-A50A-1C9002BD6280}" presName="childText" presStyleLbl="revTx" presStyleIdx="0" presStyleCnt="4">
        <dgm:presLayoutVars>
          <dgm:bulletEnabled val="1"/>
        </dgm:presLayoutVars>
      </dgm:prSet>
      <dgm:spPr/>
    </dgm:pt>
    <dgm:pt modelId="{DD5515EF-A2FB-4B5C-8B81-56C8D163DCEB}" type="pres">
      <dgm:prSet presAssocID="{340EADB0-9043-4D08-B87E-A08D9FC455BA}" presName="parentText" presStyleLbl="node1" presStyleIdx="1" presStyleCnt="4" custLinFactNeighborX="36133" custLinFactNeighborY="4553">
        <dgm:presLayoutVars>
          <dgm:chMax val="0"/>
          <dgm:bulletEnabled val="1"/>
        </dgm:presLayoutVars>
      </dgm:prSet>
      <dgm:spPr/>
    </dgm:pt>
    <dgm:pt modelId="{5BE90F8C-FDEE-48D7-9589-B7F5025DFAF6}" type="pres">
      <dgm:prSet presAssocID="{340EADB0-9043-4D08-B87E-A08D9FC455BA}" presName="childText" presStyleLbl="revTx" presStyleIdx="1" presStyleCnt="4">
        <dgm:presLayoutVars>
          <dgm:bulletEnabled val="1"/>
        </dgm:presLayoutVars>
      </dgm:prSet>
      <dgm:spPr/>
    </dgm:pt>
    <dgm:pt modelId="{3826ED19-F514-4D84-9353-07E12EEE2161}" type="pres">
      <dgm:prSet presAssocID="{5BAA87F1-F555-47EE-892B-ED9A1CA812C8}" presName="parentText" presStyleLbl="node1" presStyleIdx="2" presStyleCnt="4" custLinFactNeighborX="-39921" custLinFactNeighborY="6704">
        <dgm:presLayoutVars>
          <dgm:chMax val="0"/>
          <dgm:bulletEnabled val="1"/>
        </dgm:presLayoutVars>
      </dgm:prSet>
      <dgm:spPr/>
    </dgm:pt>
    <dgm:pt modelId="{04A176F6-4231-488C-89CE-EDC4B1771ABF}" type="pres">
      <dgm:prSet presAssocID="{5BAA87F1-F555-47EE-892B-ED9A1CA812C8}" presName="childText" presStyleLbl="revTx" presStyleIdx="2" presStyleCnt="4">
        <dgm:presLayoutVars>
          <dgm:bulletEnabled val="1"/>
        </dgm:presLayoutVars>
      </dgm:prSet>
      <dgm:spPr/>
    </dgm:pt>
    <dgm:pt modelId="{4C77E9BB-302C-43A0-BDB8-6FB7897F22A6}" type="pres">
      <dgm:prSet presAssocID="{952E5132-4461-4C24-9600-7DDF0FE6052E}" presName="parentText" presStyleLbl="node1" presStyleIdx="3" presStyleCnt="4">
        <dgm:presLayoutVars>
          <dgm:chMax val="0"/>
          <dgm:bulletEnabled val="1"/>
        </dgm:presLayoutVars>
      </dgm:prSet>
      <dgm:spPr/>
    </dgm:pt>
    <dgm:pt modelId="{65E355DE-F9B7-4282-8872-CE9280FAF929}" type="pres">
      <dgm:prSet presAssocID="{952E5132-4461-4C24-9600-7DDF0FE6052E}" presName="childText" presStyleLbl="revTx" presStyleIdx="3" presStyleCnt="4">
        <dgm:presLayoutVars>
          <dgm:bulletEnabled val="1"/>
        </dgm:presLayoutVars>
      </dgm:prSet>
      <dgm:spPr/>
    </dgm:pt>
  </dgm:ptLst>
  <dgm:cxnLst>
    <dgm:cxn modelId="{008FFF00-6D88-4BE5-9307-7AEBB1C98F17}" type="presOf" srcId="{FE843BE2-49D6-4648-9A61-325478957CD1}" destId="{18B35FEF-3F00-40F9-AF6F-73301E4534F5}" srcOrd="0" destOrd="0" presId="urn:microsoft.com/office/officeart/2005/8/layout/vList2"/>
    <dgm:cxn modelId="{AF1D8A26-1E3F-4D30-80F6-64C7C5F07D4A}" type="presOf" srcId="{952E5132-4461-4C24-9600-7DDF0FE6052E}" destId="{4C77E9BB-302C-43A0-BDB8-6FB7897F22A6}" srcOrd="0" destOrd="0" presId="urn:microsoft.com/office/officeart/2005/8/layout/vList2"/>
    <dgm:cxn modelId="{0C356C27-0F1E-4C2B-98B7-E5C65B4B7F42}" type="presOf" srcId="{531A941F-0080-43C5-9837-48AD2CB6D635}" destId="{5BE90F8C-FDEE-48D7-9589-B7F5025DFAF6}" srcOrd="0" destOrd="0" presId="urn:microsoft.com/office/officeart/2005/8/layout/vList2"/>
    <dgm:cxn modelId="{D09C3A2A-8B15-4560-A518-50B6B1C7759C}" srcId="{952E5132-4461-4C24-9600-7DDF0FE6052E}" destId="{94CA6233-F926-413A-AA63-1F118E4CEAD4}" srcOrd="0" destOrd="0" parTransId="{2F108CAE-F88A-4ECA-AFC0-EA8D05874C8B}" sibTransId="{6EB2B320-5ACE-4859-AD82-BA7DC7FA0A0E}"/>
    <dgm:cxn modelId="{122FA736-AA56-4473-80C1-FD78030E61B4}" srcId="{FECEF41C-646E-4529-A50A-1C9002BD6280}" destId="{FE843BE2-49D6-4648-9A61-325478957CD1}" srcOrd="0" destOrd="0" parTransId="{E634532F-D2C7-4470-BCB6-D7ED172EEEB2}" sibTransId="{EE0C81F4-1AD9-44D9-9BAE-913C3F4E4A11}"/>
    <dgm:cxn modelId="{2965B260-B6FA-4D97-BAE5-948435B13DAE}" type="presOf" srcId="{340EADB0-9043-4D08-B87E-A08D9FC455BA}" destId="{DD5515EF-A2FB-4B5C-8B81-56C8D163DCEB}" srcOrd="0" destOrd="0" presId="urn:microsoft.com/office/officeart/2005/8/layout/vList2"/>
    <dgm:cxn modelId="{FB924045-9556-4AB6-9F5E-9D20C7AAECB8}" type="presOf" srcId="{E46E84D7-D206-4543-BC95-DD48547570AB}" destId="{9FBE60D6-222F-4546-8079-EFF21793BE6F}" srcOrd="0" destOrd="0" presId="urn:microsoft.com/office/officeart/2005/8/layout/vList2"/>
    <dgm:cxn modelId="{3597956C-7507-4859-AEA2-385432055CDC}" type="presOf" srcId="{7D8E6ECE-5D9E-4189-AAE8-18B9ABFAE6FC}" destId="{65E355DE-F9B7-4282-8872-CE9280FAF929}" srcOrd="0" destOrd="1" presId="urn:microsoft.com/office/officeart/2005/8/layout/vList2"/>
    <dgm:cxn modelId="{DBC4AC70-33ED-43DE-8651-73E8AB9D4F2C}" srcId="{E46E84D7-D206-4543-BC95-DD48547570AB}" destId="{5BAA87F1-F555-47EE-892B-ED9A1CA812C8}" srcOrd="2" destOrd="0" parTransId="{AB31E151-D5E6-4C5A-95CE-1542AA144226}" sibTransId="{E3F989F2-7521-434C-9204-4C340A73A047}"/>
    <dgm:cxn modelId="{0F633488-7E0A-42DA-83F1-F78EF669541C}" srcId="{5BAA87F1-F555-47EE-892B-ED9A1CA812C8}" destId="{11C2CA15-93D1-4C75-8449-271EC08EB4B5}" srcOrd="0" destOrd="0" parTransId="{B541546F-C497-4B90-B8F3-3C47E7F03950}" sibTransId="{C7BC2B95-F218-42F7-9FC0-33DD867956BB}"/>
    <dgm:cxn modelId="{3D15A0AD-1AD5-4B68-B3BA-5E4758592F97}" srcId="{E46E84D7-D206-4543-BC95-DD48547570AB}" destId="{FECEF41C-646E-4529-A50A-1C9002BD6280}" srcOrd="0" destOrd="0" parTransId="{18D3DB99-F38D-4CB7-952F-84F5E99C236D}" sibTransId="{69EE6221-4590-4432-A86A-F341DA825A39}"/>
    <dgm:cxn modelId="{46E9D7B9-E788-49F3-B707-E834A6E64E7D}" srcId="{952E5132-4461-4C24-9600-7DDF0FE6052E}" destId="{7D8E6ECE-5D9E-4189-AAE8-18B9ABFAE6FC}" srcOrd="1" destOrd="0" parTransId="{F0BCBA02-CCBA-4B3D-8948-80DF481B541F}" sibTransId="{AD8AE289-DD56-4785-B338-FB74A84F268A}"/>
    <dgm:cxn modelId="{988257BD-5B25-42EA-B3C7-BFC53E6191D7}" type="presOf" srcId="{FECEF41C-646E-4529-A50A-1C9002BD6280}" destId="{4AB48962-0CCA-4D02-970F-ACB170E74A90}" srcOrd="0" destOrd="0" presId="urn:microsoft.com/office/officeart/2005/8/layout/vList2"/>
    <dgm:cxn modelId="{47091CC5-D01D-4046-A342-2B1E7ECE23B9}" srcId="{E46E84D7-D206-4543-BC95-DD48547570AB}" destId="{952E5132-4461-4C24-9600-7DDF0FE6052E}" srcOrd="3" destOrd="0" parTransId="{4C78B239-0F88-429E-A96F-3015DF33C325}" sibTransId="{DD6267A0-8A0D-420A-848B-D4FD44ECCBD9}"/>
    <dgm:cxn modelId="{B9BE5BCE-78DD-4BD7-B7AF-1E681081DC86}" srcId="{E46E84D7-D206-4543-BC95-DD48547570AB}" destId="{340EADB0-9043-4D08-B87E-A08D9FC455BA}" srcOrd="1" destOrd="0" parTransId="{BDEE8934-F152-4372-AAE1-64F5454325E5}" sibTransId="{6BA993BA-AABC-495E-9630-DFE484A16528}"/>
    <dgm:cxn modelId="{304445D4-FED2-4D0D-8A21-8B030674F6AA}" type="presOf" srcId="{94CA6233-F926-413A-AA63-1F118E4CEAD4}" destId="{65E355DE-F9B7-4282-8872-CE9280FAF929}" srcOrd="0" destOrd="0" presId="urn:microsoft.com/office/officeart/2005/8/layout/vList2"/>
    <dgm:cxn modelId="{5FAB68DD-95F6-4EAB-B032-F181BA99DD82}" srcId="{340EADB0-9043-4D08-B87E-A08D9FC455BA}" destId="{531A941F-0080-43C5-9837-48AD2CB6D635}" srcOrd="0" destOrd="0" parTransId="{A199F5DA-6A01-42C2-BABC-DE179B9ABAB4}" sibTransId="{F6A0CAB7-3CAC-44E6-BB31-8F375DA442A0}"/>
    <dgm:cxn modelId="{CE72A7F4-71DA-4C67-A582-55CA71F11EF1}" type="presOf" srcId="{11C2CA15-93D1-4C75-8449-271EC08EB4B5}" destId="{04A176F6-4231-488C-89CE-EDC4B1771ABF}" srcOrd="0" destOrd="0" presId="urn:microsoft.com/office/officeart/2005/8/layout/vList2"/>
    <dgm:cxn modelId="{B208B3FF-882F-4D66-8F41-BF9E9A61861D}" type="presOf" srcId="{5BAA87F1-F555-47EE-892B-ED9A1CA812C8}" destId="{3826ED19-F514-4D84-9353-07E12EEE2161}" srcOrd="0" destOrd="0" presId="urn:microsoft.com/office/officeart/2005/8/layout/vList2"/>
    <dgm:cxn modelId="{F0BBE022-194D-4EC8-8A02-FA808A3827F9}" type="presParOf" srcId="{9FBE60D6-222F-4546-8079-EFF21793BE6F}" destId="{4AB48962-0CCA-4D02-970F-ACB170E74A90}" srcOrd="0" destOrd="0" presId="urn:microsoft.com/office/officeart/2005/8/layout/vList2"/>
    <dgm:cxn modelId="{5FB14818-5FAB-4D10-9F77-CA749E97D255}" type="presParOf" srcId="{9FBE60D6-222F-4546-8079-EFF21793BE6F}" destId="{18B35FEF-3F00-40F9-AF6F-73301E4534F5}" srcOrd="1" destOrd="0" presId="urn:microsoft.com/office/officeart/2005/8/layout/vList2"/>
    <dgm:cxn modelId="{1130862E-DBE1-4DAE-95FC-8047AB9D45FE}" type="presParOf" srcId="{9FBE60D6-222F-4546-8079-EFF21793BE6F}" destId="{DD5515EF-A2FB-4B5C-8B81-56C8D163DCEB}" srcOrd="2" destOrd="0" presId="urn:microsoft.com/office/officeart/2005/8/layout/vList2"/>
    <dgm:cxn modelId="{E999EE75-65D6-423A-841B-79D040C77D66}" type="presParOf" srcId="{9FBE60D6-222F-4546-8079-EFF21793BE6F}" destId="{5BE90F8C-FDEE-48D7-9589-B7F5025DFAF6}" srcOrd="3" destOrd="0" presId="urn:microsoft.com/office/officeart/2005/8/layout/vList2"/>
    <dgm:cxn modelId="{EF4B0986-845C-46E9-A6B0-680415D7B643}" type="presParOf" srcId="{9FBE60D6-222F-4546-8079-EFF21793BE6F}" destId="{3826ED19-F514-4D84-9353-07E12EEE2161}" srcOrd="4" destOrd="0" presId="urn:microsoft.com/office/officeart/2005/8/layout/vList2"/>
    <dgm:cxn modelId="{E4727886-BD06-4EAD-9A46-201EC9ECADD9}" type="presParOf" srcId="{9FBE60D6-222F-4546-8079-EFF21793BE6F}" destId="{04A176F6-4231-488C-89CE-EDC4B1771ABF}" srcOrd="5" destOrd="0" presId="urn:microsoft.com/office/officeart/2005/8/layout/vList2"/>
    <dgm:cxn modelId="{8D7FFD0F-CDEF-4AD5-B210-7D3C2B3EB9A1}" type="presParOf" srcId="{9FBE60D6-222F-4546-8079-EFF21793BE6F}" destId="{4C77E9BB-302C-43A0-BDB8-6FB7897F22A6}" srcOrd="6" destOrd="0" presId="urn:microsoft.com/office/officeart/2005/8/layout/vList2"/>
    <dgm:cxn modelId="{223C6BB3-F83E-4D39-8E89-C9F983E045B2}" type="presParOf" srcId="{9FBE60D6-222F-4546-8079-EFF21793BE6F}" destId="{65E355DE-F9B7-4282-8872-CE9280FAF92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49A37-6A3C-4DC9-A60A-1AB3707E0E0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EF6C6EE-2A8A-49F2-BB16-FFFFAF0459D9}">
      <dgm:prSet phldrT="[Text]"/>
      <dgm:spPr/>
      <dgm:t>
        <a:bodyPr/>
        <a:lstStyle/>
        <a:p>
          <a:r>
            <a:rPr lang="en-US" dirty="0"/>
            <a:t>Date of Appointment</a:t>
          </a:r>
        </a:p>
      </dgm:t>
    </dgm:pt>
    <dgm:pt modelId="{4D1C8CC8-7648-48BB-B6AB-146F4205F2E9}" type="parTrans" cxnId="{58598465-3FDA-46DD-8AA8-5EE4F9CA9A49}">
      <dgm:prSet/>
      <dgm:spPr/>
      <dgm:t>
        <a:bodyPr/>
        <a:lstStyle/>
        <a:p>
          <a:endParaRPr lang="en-US"/>
        </a:p>
      </dgm:t>
    </dgm:pt>
    <dgm:pt modelId="{A85FC30F-B03D-4235-BED3-9E0B3BC2B14D}" type="sibTrans" cxnId="{58598465-3FDA-46DD-8AA8-5EE4F9CA9A49}">
      <dgm:prSet/>
      <dgm:spPr/>
      <dgm:t>
        <a:bodyPr/>
        <a:lstStyle/>
        <a:p>
          <a:endParaRPr lang="en-US"/>
        </a:p>
      </dgm:t>
    </dgm:pt>
    <dgm:pt modelId="{27B9B604-6C3D-4F75-8758-1BCE6BDD0EFD}">
      <dgm:prSet phldrT="[Text]"/>
      <dgm:spPr/>
      <dgm:t>
        <a:bodyPr/>
        <a:lstStyle/>
        <a:p>
          <a:r>
            <a:rPr lang="en-US" dirty="0"/>
            <a:t>March 1, 2017</a:t>
          </a:r>
        </a:p>
      </dgm:t>
    </dgm:pt>
    <dgm:pt modelId="{D29AF360-870B-42D2-A019-7614A4A57ECC}" type="parTrans" cxnId="{820880E3-3D09-40C4-8563-42412FD869AA}">
      <dgm:prSet/>
      <dgm:spPr/>
      <dgm:t>
        <a:bodyPr/>
        <a:lstStyle/>
        <a:p>
          <a:endParaRPr lang="en-US"/>
        </a:p>
      </dgm:t>
    </dgm:pt>
    <dgm:pt modelId="{10A81A53-5971-4984-B4DC-D43BC9C86915}" type="sibTrans" cxnId="{820880E3-3D09-40C4-8563-42412FD869AA}">
      <dgm:prSet/>
      <dgm:spPr/>
      <dgm:t>
        <a:bodyPr/>
        <a:lstStyle/>
        <a:p>
          <a:endParaRPr lang="en-US"/>
        </a:p>
      </dgm:t>
    </dgm:pt>
    <dgm:pt modelId="{0C8B5584-A460-452D-8889-4C8DC55FB957}">
      <dgm:prSet phldrT="[Text]"/>
      <dgm:spPr/>
      <dgm:t>
        <a:bodyPr/>
        <a:lstStyle/>
        <a:p>
          <a:r>
            <a:rPr lang="en-US" dirty="0"/>
            <a:t>Account Due</a:t>
          </a:r>
        </a:p>
      </dgm:t>
    </dgm:pt>
    <dgm:pt modelId="{F18BE641-1E22-422E-85AC-8C54728190A0}" type="parTrans" cxnId="{82078962-AA08-4965-A1D9-D339C151BB80}">
      <dgm:prSet/>
      <dgm:spPr/>
      <dgm:t>
        <a:bodyPr/>
        <a:lstStyle/>
        <a:p>
          <a:endParaRPr lang="en-US"/>
        </a:p>
      </dgm:t>
    </dgm:pt>
    <dgm:pt modelId="{8360FFC8-2423-49F9-9FF9-109F0F3626C1}" type="sibTrans" cxnId="{82078962-AA08-4965-A1D9-D339C151BB80}">
      <dgm:prSet/>
      <dgm:spPr/>
      <dgm:t>
        <a:bodyPr/>
        <a:lstStyle/>
        <a:p>
          <a:endParaRPr lang="en-US"/>
        </a:p>
      </dgm:t>
    </dgm:pt>
    <dgm:pt modelId="{6390C7E5-C6E1-4E51-AE91-E2F84B105F3A}">
      <dgm:prSet phldrT="[Text]"/>
      <dgm:spPr/>
      <dgm:t>
        <a:bodyPr/>
        <a:lstStyle/>
        <a:p>
          <a:r>
            <a:rPr lang="en-US" dirty="0"/>
            <a:t>Each year by April 30</a:t>
          </a:r>
          <a:r>
            <a:rPr lang="en-US" baseline="30000" dirty="0"/>
            <a:t>th</a:t>
          </a:r>
          <a:r>
            <a:rPr lang="en-US" dirty="0"/>
            <a:t> </a:t>
          </a:r>
        </a:p>
      </dgm:t>
    </dgm:pt>
    <dgm:pt modelId="{2572F08D-73E6-4D73-9848-83CEE1344BB6}" type="parTrans" cxnId="{511ECB36-9D25-4A3D-AF54-D3A0F4C8D75E}">
      <dgm:prSet/>
      <dgm:spPr/>
      <dgm:t>
        <a:bodyPr/>
        <a:lstStyle/>
        <a:p>
          <a:endParaRPr lang="en-US"/>
        </a:p>
      </dgm:t>
    </dgm:pt>
    <dgm:pt modelId="{C816C848-DC10-4AD0-A1F1-7A7577DCFC70}" type="sibTrans" cxnId="{511ECB36-9D25-4A3D-AF54-D3A0F4C8D75E}">
      <dgm:prSet/>
      <dgm:spPr/>
      <dgm:t>
        <a:bodyPr/>
        <a:lstStyle/>
        <a:p>
          <a:endParaRPr lang="en-US"/>
        </a:p>
      </dgm:t>
    </dgm:pt>
    <dgm:pt modelId="{8A9ABB87-92D4-4E05-BC32-487F7BD06A55}" type="pres">
      <dgm:prSet presAssocID="{AFB49A37-6A3C-4DC9-A60A-1AB3707E0E0D}" presName="Name0" presStyleCnt="0">
        <dgm:presLayoutVars>
          <dgm:dir/>
          <dgm:animLvl val="lvl"/>
          <dgm:resizeHandles val="exact"/>
        </dgm:presLayoutVars>
      </dgm:prSet>
      <dgm:spPr/>
    </dgm:pt>
    <dgm:pt modelId="{D6F5C1EF-5D35-427A-BA14-61F17CEA0217}" type="pres">
      <dgm:prSet presAssocID="{EEF6C6EE-2A8A-49F2-BB16-FFFFAF0459D9}" presName="linNode" presStyleCnt="0"/>
      <dgm:spPr/>
    </dgm:pt>
    <dgm:pt modelId="{16AC53AE-6C0D-44C3-BA33-C88F69896A7E}" type="pres">
      <dgm:prSet presAssocID="{EEF6C6EE-2A8A-49F2-BB16-FFFFAF0459D9}" presName="parTx" presStyleLbl="revTx" presStyleIdx="0" presStyleCnt="2">
        <dgm:presLayoutVars>
          <dgm:chMax val="1"/>
          <dgm:bulletEnabled val="1"/>
        </dgm:presLayoutVars>
      </dgm:prSet>
      <dgm:spPr/>
    </dgm:pt>
    <dgm:pt modelId="{CECA87C2-2207-4BD7-A69A-2012E237A4A4}" type="pres">
      <dgm:prSet presAssocID="{EEF6C6EE-2A8A-49F2-BB16-FFFFAF0459D9}" presName="bracket" presStyleLbl="parChTrans1D1" presStyleIdx="0" presStyleCnt="2"/>
      <dgm:spPr/>
    </dgm:pt>
    <dgm:pt modelId="{7C4DA5F2-011B-4F79-AC00-7D2D1322BBC9}" type="pres">
      <dgm:prSet presAssocID="{EEF6C6EE-2A8A-49F2-BB16-FFFFAF0459D9}" presName="spH" presStyleCnt="0"/>
      <dgm:spPr/>
    </dgm:pt>
    <dgm:pt modelId="{085EE534-C3FA-4A1A-8664-F5D95B047204}" type="pres">
      <dgm:prSet presAssocID="{EEF6C6EE-2A8A-49F2-BB16-FFFFAF0459D9}" presName="desTx" presStyleLbl="node1" presStyleIdx="0" presStyleCnt="2">
        <dgm:presLayoutVars>
          <dgm:bulletEnabled val="1"/>
        </dgm:presLayoutVars>
      </dgm:prSet>
      <dgm:spPr/>
    </dgm:pt>
    <dgm:pt modelId="{7046668A-C573-4821-BC00-5EDA4A04F593}" type="pres">
      <dgm:prSet presAssocID="{A85FC30F-B03D-4235-BED3-9E0B3BC2B14D}" presName="spV" presStyleCnt="0"/>
      <dgm:spPr/>
    </dgm:pt>
    <dgm:pt modelId="{F72DE482-3C3A-4E84-9B63-D195246205A1}" type="pres">
      <dgm:prSet presAssocID="{0C8B5584-A460-452D-8889-4C8DC55FB957}" presName="linNode" presStyleCnt="0"/>
      <dgm:spPr/>
    </dgm:pt>
    <dgm:pt modelId="{5B623D4D-0629-44A5-84B9-836C72C7DCA2}" type="pres">
      <dgm:prSet presAssocID="{0C8B5584-A460-452D-8889-4C8DC55FB957}" presName="parTx" presStyleLbl="revTx" presStyleIdx="1" presStyleCnt="2">
        <dgm:presLayoutVars>
          <dgm:chMax val="1"/>
          <dgm:bulletEnabled val="1"/>
        </dgm:presLayoutVars>
      </dgm:prSet>
      <dgm:spPr/>
    </dgm:pt>
    <dgm:pt modelId="{839FE4FC-44FF-40D0-89B4-A761B78EA817}" type="pres">
      <dgm:prSet presAssocID="{0C8B5584-A460-452D-8889-4C8DC55FB957}" presName="bracket" presStyleLbl="parChTrans1D1" presStyleIdx="1" presStyleCnt="2"/>
      <dgm:spPr/>
    </dgm:pt>
    <dgm:pt modelId="{6A8FC7DF-6C51-42EC-A9A4-ED3DCAA30A55}" type="pres">
      <dgm:prSet presAssocID="{0C8B5584-A460-452D-8889-4C8DC55FB957}" presName="spH" presStyleCnt="0"/>
      <dgm:spPr/>
    </dgm:pt>
    <dgm:pt modelId="{BF63B758-2746-4EB1-83CD-30015AA35B73}" type="pres">
      <dgm:prSet presAssocID="{0C8B5584-A460-452D-8889-4C8DC55FB957}" presName="desTx" presStyleLbl="node1" presStyleIdx="1" presStyleCnt="2" custScaleY="172095">
        <dgm:presLayoutVars>
          <dgm:bulletEnabled val="1"/>
        </dgm:presLayoutVars>
      </dgm:prSet>
      <dgm:spPr/>
    </dgm:pt>
  </dgm:ptLst>
  <dgm:cxnLst>
    <dgm:cxn modelId="{A0C0E30C-FC8F-4EB6-8EF7-BE278829B3AD}" type="presOf" srcId="{0C8B5584-A460-452D-8889-4C8DC55FB957}" destId="{5B623D4D-0629-44A5-84B9-836C72C7DCA2}" srcOrd="0" destOrd="0" presId="urn:diagrams.loki3.com/BracketList"/>
    <dgm:cxn modelId="{511ECB36-9D25-4A3D-AF54-D3A0F4C8D75E}" srcId="{0C8B5584-A460-452D-8889-4C8DC55FB957}" destId="{6390C7E5-C6E1-4E51-AE91-E2F84B105F3A}" srcOrd="0" destOrd="0" parTransId="{2572F08D-73E6-4D73-9848-83CEE1344BB6}" sibTransId="{C816C848-DC10-4AD0-A1F1-7A7577DCFC70}"/>
    <dgm:cxn modelId="{D0240A3E-10D4-49D1-BDAE-AA7E5DACB93A}" type="presOf" srcId="{AFB49A37-6A3C-4DC9-A60A-1AB3707E0E0D}" destId="{8A9ABB87-92D4-4E05-BC32-487F7BD06A55}" srcOrd="0" destOrd="0" presId="urn:diagrams.loki3.com/BracketList"/>
    <dgm:cxn modelId="{82078962-AA08-4965-A1D9-D339C151BB80}" srcId="{AFB49A37-6A3C-4DC9-A60A-1AB3707E0E0D}" destId="{0C8B5584-A460-452D-8889-4C8DC55FB957}" srcOrd="1" destOrd="0" parTransId="{F18BE641-1E22-422E-85AC-8C54728190A0}" sibTransId="{8360FFC8-2423-49F9-9FF9-109F0F3626C1}"/>
    <dgm:cxn modelId="{58598465-3FDA-46DD-8AA8-5EE4F9CA9A49}" srcId="{AFB49A37-6A3C-4DC9-A60A-1AB3707E0E0D}" destId="{EEF6C6EE-2A8A-49F2-BB16-FFFFAF0459D9}" srcOrd="0" destOrd="0" parTransId="{4D1C8CC8-7648-48BB-B6AB-146F4205F2E9}" sibTransId="{A85FC30F-B03D-4235-BED3-9E0B3BC2B14D}"/>
    <dgm:cxn modelId="{5B5C7667-C7D0-4A6F-926D-3F3DCFC99009}" type="presOf" srcId="{27B9B604-6C3D-4F75-8758-1BCE6BDD0EFD}" destId="{085EE534-C3FA-4A1A-8664-F5D95B047204}" srcOrd="0" destOrd="0" presId="urn:diagrams.loki3.com/BracketList"/>
    <dgm:cxn modelId="{3220DFA0-0676-476D-A793-96B689410641}" type="presOf" srcId="{EEF6C6EE-2A8A-49F2-BB16-FFFFAF0459D9}" destId="{16AC53AE-6C0D-44C3-BA33-C88F69896A7E}" srcOrd="0" destOrd="0" presId="urn:diagrams.loki3.com/BracketList"/>
    <dgm:cxn modelId="{08E80ACF-8502-41E2-AB34-623A7D96ED28}" type="presOf" srcId="{6390C7E5-C6E1-4E51-AE91-E2F84B105F3A}" destId="{BF63B758-2746-4EB1-83CD-30015AA35B73}" srcOrd="0" destOrd="0" presId="urn:diagrams.loki3.com/BracketList"/>
    <dgm:cxn modelId="{820880E3-3D09-40C4-8563-42412FD869AA}" srcId="{EEF6C6EE-2A8A-49F2-BB16-FFFFAF0459D9}" destId="{27B9B604-6C3D-4F75-8758-1BCE6BDD0EFD}" srcOrd="0" destOrd="0" parTransId="{D29AF360-870B-42D2-A019-7614A4A57ECC}" sibTransId="{10A81A53-5971-4984-B4DC-D43BC9C86915}"/>
    <dgm:cxn modelId="{F94B9F24-53C3-4825-836E-57A69C647EF3}" type="presParOf" srcId="{8A9ABB87-92D4-4E05-BC32-487F7BD06A55}" destId="{D6F5C1EF-5D35-427A-BA14-61F17CEA0217}" srcOrd="0" destOrd="0" presId="urn:diagrams.loki3.com/BracketList"/>
    <dgm:cxn modelId="{7CEA7D3F-7DB1-4A46-9D3B-91DA4752D035}" type="presParOf" srcId="{D6F5C1EF-5D35-427A-BA14-61F17CEA0217}" destId="{16AC53AE-6C0D-44C3-BA33-C88F69896A7E}" srcOrd="0" destOrd="0" presId="urn:diagrams.loki3.com/BracketList"/>
    <dgm:cxn modelId="{A52A71E8-CC0E-42F6-8028-08FDB18F1029}" type="presParOf" srcId="{D6F5C1EF-5D35-427A-BA14-61F17CEA0217}" destId="{CECA87C2-2207-4BD7-A69A-2012E237A4A4}" srcOrd="1" destOrd="0" presId="urn:diagrams.loki3.com/BracketList"/>
    <dgm:cxn modelId="{C8FF6861-E023-4299-B406-28CF6F8C2C28}" type="presParOf" srcId="{D6F5C1EF-5D35-427A-BA14-61F17CEA0217}" destId="{7C4DA5F2-011B-4F79-AC00-7D2D1322BBC9}" srcOrd="2" destOrd="0" presId="urn:diagrams.loki3.com/BracketList"/>
    <dgm:cxn modelId="{6D2D0B9F-E51C-4D39-9192-B1FD7136A10B}" type="presParOf" srcId="{D6F5C1EF-5D35-427A-BA14-61F17CEA0217}" destId="{085EE534-C3FA-4A1A-8664-F5D95B047204}" srcOrd="3" destOrd="0" presId="urn:diagrams.loki3.com/BracketList"/>
    <dgm:cxn modelId="{BFCB7042-FD7A-4A99-AE83-34385A866B19}" type="presParOf" srcId="{8A9ABB87-92D4-4E05-BC32-487F7BD06A55}" destId="{7046668A-C573-4821-BC00-5EDA4A04F593}" srcOrd="1" destOrd="0" presId="urn:diagrams.loki3.com/BracketList"/>
    <dgm:cxn modelId="{DE0F90F2-F0C2-42D0-B147-FD4B3BD1E476}" type="presParOf" srcId="{8A9ABB87-92D4-4E05-BC32-487F7BD06A55}" destId="{F72DE482-3C3A-4E84-9B63-D195246205A1}" srcOrd="2" destOrd="0" presId="urn:diagrams.loki3.com/BracketList"/>
    <dgm:cxn modelId="{299E836D-9113-4C36-8A02-8E76A0F1D51C}" type="presParOf" srcId="{F72DE482-3C3A-4E84-9B63-D195246205A1}" destId="{5B623D4D-0629-44A5-84B9-836C72C7DCA2}" srcOrd="0" destOrd="0" presId="urn:diagrams.loki3.com/BracketList"/>
    <dgm:cxn modelId="{D9BEF77F-50C9-4F65-8094-14273D0C316E}" type="presParOf" srcId="{F72DE482-3C3A-4E84-9B63-D195246205A1}" destId="{839FE4FC-44FF-40D0-89B4-A761B78EA817}" srcOrd="1" destOrd="0" presId="urn:diagrams.loki3.com/BracketList"/>
    <dgm:cxn modelId="{93C680C7-6705-47AF-92A1-6603DD104124}" type="presParOf" srcId="{F72DE482-3C3A-4E84-9B63-D195246205A1}" destId="{6A8FC7DF-6C51-42EC-A9A4-ED3DCAA30A55}" srcOrd="2" destOrd="0" presId="urn:diagrams.loki3.com/BracketList"/>
    <dgm:cxn modelId="{4E98F632-2E44-4F7D-809B-A81B41C34688}" type="presParOf" srcId="{F72DE482-3C3A-4E84-9B63-D195246205A1}" destId="{BF63B758-2746-4EB1-83CD-30015AA35B73}"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DF63B-B154-4AD0-8DFC-C078FF7260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Hitting, beating, pushing, shoving, shaking, or slapping</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Kicking, pinching, choking, hair pulling, or burning</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Use of drugs or physical restraints, force-feeding, reckless driving, physical punishment</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CFDD992F-BB9D-4896-89A7-8B838B07B467}" type="pres">
      <dgm:prSet presAssocID="{7A5DF63B-B154-4AD0-8DFC-C078FF726070}" presName="Name0" presStyleCnt="0">
        <dgm:presLayoutVars>
          <dgm:chMax val="7"/>
          <dgm:chPref val="7"/>
          <dgm:dir/>
        </dgm:presLayoutVars>
      </dgm:prSet>
      <dgm:spPr/>
    </dgm:pt>
    <dgm:pt modelId="{FD365C50-D335-4B0B-9A0B-20FACFD63AC9}" type="pres">
      <dgm:prSet presAssocID="{7A5DF63B-B154-4AD0-8DFC-C078FF726070}" presName="Name1" presStyleCnt="0"/>
      <dgm:spPr/>
    </dgm:pt>
    <dgm:pt modelId="{47D7D32E-C596-4C72-964B-97504D5B3B3D}" type="pres">
      <dgm:prSet presAssocID="{7A5DF63B-B154-4AD0-8DFC-C078FF726070}" presName="cycle" presStyleCnt="0"/>
      <dgm:spPr/>
    </dgm:pt>
    <dgm:pt modelId="{CDBDFE68-97BA-4641-A7FD-61A7930AE6D0}" type="pres">
      <dgm:prSet presAssocID="{7A5DF63B-B154-4AD0-8DFC-C078FF726070}" presName="srcNode" presStyleLbl="node1" presStyleIdx="0" presStyleCnt="3"/>
      <dgm:spPr/>
    </dgm:pt>
    <dgm:pt modelId="{BF60CA5A-3ECF-4133-8E24-0EC1F22D3CA5}" type="pres">
      <dgm:prSet presAssocID="{7A5DF63B-B154-4AD0-8DFC-C078FF726070}" presName="conn" presStyleLbl="parChTrans1D2" presStyleIdx="0" presStyleCnt="1"/>
      <dgm:spPr/>
    </dgm:pt>
    <dgm:pt modelId="{3F4831CF-9614-41A5-8CF5-3FC3B008DF2E}" type="pres">
      <dgm:prSet presAssocID="{7A5DF63B-B154-4AD0-8DFC-C078FF726070}" presName="extraNode" presStyleLbl="node1" presStyleIdx="0" presStyleCnt="3"/>
      <dgm:spPr/>
    </dgm:pt>
    <dgm:pt modelId="{A7E9357D-2EF6-46BC-814D-3F7E2F01DC21}" type="pres">
      <dgm:prSet presAssocID="{7A5DF63B-B154-4AD0-8DFC-C078FF726070}" presName="dstNode" presStyleLbl="node1" presStyleIdx="0" presStyleCnt="3"/>
      <dgm:spPr/>
    </dgm:pt>
    <dgm:pt modelId="{B207A247-06B9-4044-9643-3E1167027E4A}" type="pres">
      <dgm:prSet presAssocID="{B690236B-9CA6-4F40-A804-C51F1619F861}" presName="text_1" presStyleLbl="node1" presStyleIdx="0" presStyleCnt="3">
        <dgm:presLayoutVars>
          <dgm:bulletEnabled val="1"/>
        </dgm:presLayoutVars>
      </dgm:prSet>
      <dgm:spPr/>
    </dgm:pt>
    <dgm:pt modelId="{3DB5A22A-C478-4D26-81C0-4F298266D387}" type="pres">
      <dgm:prSet presAssocID="{B690236B-9CA6-4F40-A804-C51F1619F861}" presName="accent_1" presStyleCnt="0"/>
      <dgm:spPr/>
    </dgm:pt>
    <dgm:pt modelId="{6324F41E-0A7E-43CD-BADB-0A07C33B7A40}" type="pres">
      <dgm:prSet presAssocID="{B690236B-9CA6-4F40-A804-C51F1619F861}" presName="accentRepeatNode" presStyleLbl="solidFgAcc1" presStyleIdx="0" presStyleCnt="3"/>
      <dgm:spPr/>
    </dgm:pt>
    <dgm:pt modelId="{7326F597-B471-4DC3-BAA2-7F092FDC5828}" type="pres">
      <dgm:prSet presAssocID="{FA1F1221-A259-48E3-82CF-D257A54EE1A7}" presName="text_2" presStyleLbl="node1" presStyleIdx="1" presStyleCnt="3">
        <dgm:presLayoutVars>
          <dgm:bulletEnabled val="1"/>
        </dgm:presLayoutVars>
      </dgm:prSet>
      <dgm:spPr/>
    </dgm:pt>
    <dgm:pt modelId="{C63E72EF-02EA-4F1D-A292-681D9D84F27A}" type="pres">
      <dgm:prSet presAssocID="{FA1F1221-A259-48E3-82CF-D257A54EE1A7}" presName="accent_2" presStyleCnt="0"/>
      <dgm:spPr/>
    </dgm:pt>
    <dgm:pt modelId="{EF625F03-7C97-470D-8C69-2B6FC08A23FF}" type="pres">
      <dgm:prSet presAssocID="{FA1F1221-A259-48E3-82CF-D257A54EE1A7}" presName="accentRepeatNode" presStyleLbl="solidFgAcc1" presStyleIdx="1" presStyleCnt="3"/>
      <dgm:spPr/>
    </dgm:pt>
    <dgm:pt modelId="{87382E60-28CB-4803-A813-FD5C93780E07}" type="pres">
      <dgm:prSet presAssocID="{3B21C779-4267-4E36-95BC-527AF102B6FE}" presName="text_3" presStyleLbl="node1" presStyleIdx="2" presStyleCnt="3">
        <dgm:presLayoutVars>
          <dgm:bulletEnabled val="1"/>
        </dgm:presLayoutVars>
      </dgm:prSet>
      <dgm:spPr/>
    </dgm:pt>
    <dgm:pt modelId="{B3DD338A-9DE4-4105-BDAB-C93D95AEEF20}" type="pres">
      <dgm:prSet presAssocID="{3B21C779-4267-4E36-95BC-527AF102B6FE}" presName="accent_3" presStyleCnt="0"/>
      <dgm:spPr/>
    </dgm:pt>
    <dgm:pt modelId="{303BA794-DB27-4EA2-BCF6-292A220F306E}" type="pres">
      <dgm:prSet presAssocID="{3B21C779-4267-4E36-95BC-527AF102B6FE}" presName="accentRepeatNode" presStyleLbl="solidFgAcc1" presStyleIdx="2" presStyleCnt="3"/>
      <dgm:spPr/>
    </dgm:pt>
  </dgm:ptLst>
  <dgm:cxnLst>
    <dgm:cxn modelId="{B690C12E-1B47-425D-96EF-975DEBE02C52}" srcId="{7A5DF63B-B154-4AD0-8DFC-C078FF726070}" destId="{3B21C779-4267-4E36-95BC-527AF102B6FE}" srcOrd="2" destOrd="0" parTransId="{6B8DCEE4-43A4-435C-BBA9-7312EB1E3632}" sibTransId="{5CF181CE-7869-497B-977D-3CEAA51691B8}"/>
    <dgm:cxn modelId="{6E244C36-F77A-4FCF-BECF-0E43B776A989}" type="presOf" srcId="{3B21C779-4267-4E36-95BC-527AF102B6FE}" destId="{87382E60-28CB-4803-A813-FD5C93780E07}" srcOrd="0" destOrd="0" presId="urn:microsoft.com/office/officeart/2008/layout/VerticalCurvedList"/>
    <dgm:cxn modelId="{593B063C-2CA5-47C2-8A42-16D73279EE60}" type="presOf" srcId="{F60220AF-B357-4515-A903-3E8CF1CBE9D4}" destId="{BF60CA5A-3ECF-4133-8E24-0EC1F22D3CA5}" srcOrd="0" destOrd="0" presId="urn:microsoft.com/office/officeart/2008/layout/VerticalCurvedList"/>
    <dgm:cxn modelId="{2B974885-699F-496B-A6AF-817AA0F8DDB4}" srcId="{7A5DF63B-B154-4AD0-8DFC-C078FF726070}" destId="{B690236B-9CA6-4F40-A804-C51F1619F861}" srcOrd="0" destOrd="0" parTransId="{03EA9B69-60CA-4AEA-A234-2D6932330C55}" sibTransId="{F60220AF-B357-4515-A903-3E8CF1CBE9D4}"/>
    <dgm:cxn modelId="{6FF0FB93-4C0E-4868-B965-8D9C8FB42A92}" type="presOf" srcId="{FA1F1221-A259-48E3-82CF-D257A54EE1A7}" destId="{7326F597-B471-4DC3-BAA2-7F092FDC5828}" srcOrd="0" destOrd="0" presId="urn:microsoft.com/office/officeart/2008/layout/VerticalCurvedList"/>
    <dgm:cxn modelId="{76BED5A4-FF39-4E52-8C7E-040E0B9E1E9D}" type="presOf" srcId="{7A5DF63B-B154-4AD0-8DFC-C078FF726070}" destId="{CFDD992F-BB9D-4896-89A7-8B838B07B467}" srcOrd="0" destOrd="0" presId="urn:microsoft.com/office/officeart/2008/layout/VerticalCurvedList"/>
    <dgm:cxn modelId="{5C1D50B9-8BAD-4F69-B918-A87CE2B6BD53}" srcId="{7A5DF63B-B154-4AD0-8DFC-C078FF726070}" destId="{FA1F1221-A259-48E3-82CF-D257A54EE1A7}" srcOrd="1" destOrd="0" parTransId="{F2904818-8195-4AB2-AB5E-B638B602DD16}" sibTransId="{EC917337-BDE2-4839-B144-363D03A5A319}"/>
    <dgm:cxn modelId="{AAF66DCD-A99B-40B4-8A7B-28C1FD25C774}" type="presOf" srcId="{B690236B-9CA6-4F40-A804-C51F1619F861}" destId="{B207A247-06B9-4044-9643-3E1167027E4A}" srcOrd="0" destOrd="0" presId="urn:microsoft.com/office/officeart/2008/layout/VerticalCurvedList"/>
    <dgm:cxn modelId="{095C6486-A38A-4208-A6E9-6666A26F7357}" type="presParOf" srcId="{CFDD992F-BB9D-4896-89A7-8B838B07B467}" destId="{FD365C50-D335-4B0B-9A0B-20FACFD63AC9}" srcOrd="0" destOrd="0" presId="urn:microsoft.com/office/officeart/2008/layout/VerticalCurvedList"/>
    <dgm:cxn modelId="{07AEC979-E922-4671-8EB4-AFF11DC2E0F5}" type="presParOf" srcId="{FD365C50-D335-4B0B-9A0B-20FACFD63AC9}" destId="{47D7D32E-C596-4C72-964B-97504D5B3B3D}" srcOrd="0" destOrd="0" presId="urn:microsoft.com/office/officeart/2008/layout/VerticalCurvedList"/>
    <dgm:cxn modelId="{9C92230A-7AAB-42A4-A83F-311DDBDF3F31}" type="presParOf" srcId="{47D7D32E-C596-4C72-964B-97504D5B3B3D}" destId="{CDBDFE68-97BA-4641-A7FD-61A7930AE6D0}" srcOrd="0" destOrd="0" presId="urn:microsoft.com/office/officeart/2008/layout/VerticalCurvedList"/>
    <dgm:cxn modelId="{240E5DBE-42D5-447D-BE04-60AF8A0E81D1}" type="presParOf" srcId="{47D7D32E-C596-4C72-964B-97504D5B3B3D}" destId="{BF60CA5A-3ECF-4133-8E24-0EC1F22D3CA5}" srcOrd="1" destOrd="0" presId="urn:microsoft.com/office/officeart/2008/layout/VerticalCurvedList"/>
    <dgm:cxn modelId="{69BB23A5-239A-4C43-9AC4-5D610E3812F3}" type="presParOf" srcId="{47D7D32E-C596-4C72-964B-97504D5B3B3D}" destId="{3F4831CF-9614-41A5-8CF5-3FC3B008DF2E}" srcOrd="2" destOrd="0" presId="urn:microsoft.com/office/officeart/2008/layout/VerticalCurvedList"/>
    <dgm:cxn modelId="{4AFB630D-ED3F-4A70-BD06-E4EAB064E80B}" type="presParOf" srcId="{47D7D32E-C596-4C72-964B-97504D5B3B3D}" destId="{A7E9357D-2EF6-46BC-814D-3F7E2F01DC21}" srcOrd="3" destOrd="0" presId="urn:microsoft.com/office/officeart/2008/layout/VerticalCurvedList"/>
    <dgm:cxn modelId="{EE39A367-D557-4170-A657-89B2F6012C9E}" type="presParOf" srcId="{FD365C50-D335-4B0B-9A0B-20FACFD63AC9}" destId="{B207A247-06B9-4044-9643-3E1167027E4A}" srcOrd="1" destOrd="0" presId="urn:microsoft.com/office/officeart/2008/layout/VerticalCurvedList"/>
    <dgm:cxn modelId="{38F653D8-17CF-4762-820F-21E84E294D3D}" type="presParOf" srcId="{FD365C50-D335-4B0B-9A0B-20FACFD63AC9}" destId="{3DB5A22A-C478-4D26-81C0-4F298266D387}" srcOrd="2" destOrd="0" presId="urn:microsoft.com/office/officeart/2008/layout/VerticalCurvedList"/>
    <dgm:cxn modelId="{B05342F4-3641-4873-9FE5-D064FE584E17}" type="presParOf" srcId="{3DB5A22A-C478-4D26-81C0-4F298266D387}" destId="{6324F41E-0A7E-43CD-BADB-0A07C33B7A40}" srcOrd="0" destOrd="0" presId="urn:microsoft.com/office/officeart/2008/layout/VerticalCurvedList"/>
    <dgm:cxn modelId="{6F099C23-F68B-47C7-A6A1-74B0AEE49F39}" type="presParOf" srcId="{FD365C50-D335-4B0B-9A0B-20FACFD63AC9}" destId="{7326F597-B471-4DC3-BAA2-7F092FDC5828}" srcOrd="3" destOrd="0" presId="urn:microsoft.com/office/officeart/2008/layout/VerticalCurvedList"/>
    <dgm:cxn modelId="{C6A3CABC-EFFB-43A4-ABFB-F36E829C6F46}" type="presParOf" srcId="{FD365C50-D335-4B0B-9A0B-20FACFD63AC9}" destId="{C63E72EF-02EA-4F1D-A292-681D9D84F27A}" srcOrd="4" destOrd="0" presId="urn:microsoft.com/office/officeart/2008/layout/VerticalCurvedList"/>
    <dgm:cxn modelId="{B79C859D-A5DC-4A21-968C-95705D802114}" type="presParOf" srcId="{C63E72EF-02EA-4F1D-A292-681D9D84F27A}" destId="{EF625F03-7C97-470D-8C69-2B6FC08A23FF}" srcOrd="0" destOrd="0" presId="urn:microsoft.com/office/officeart/2008/layout/VerticalCurvedList"/>
    <dgm:cxn modelId="{7AC3C6CB-5FBB-4D35-9B90-010FD1BDFAEE}" type="presParOf" srcId="{FD365C50-D335-4B0B-9A0B-20FACFD63AC9}" destId="{87382E60-28CB-4803-A813-FD5C93780E07}" srcOrd="5" destOrd="0" presId="urn:microsoft.com/office/officeart/2008/layout/VerticalCurvedList"/>
    <dgm:cxn modelId="{3A2AC1D9-BD92-488E-B2D0-78D18EAA4208}" type="presParOf" srcId="{FD365C50-D335-4B0B-9A0B-20FACFD63AC9}" destId="{B3DD338A-9DE4-4105-BDAB-C93D95AEEF20}" srcOrd="6" destOrd="0" presId="urn:microsoft.com/office/officeart/2008/layout/VerticalCurvedList"/>
    <dgm:cxn modelId="{C354C95F-2A5A-4966-92FA-03EBE2D76F7D}" type="presParOf" srcId="{B3DD338A-9DE4-4105-BDAB-C93D95AEEF20}" destId="{303BA794-DB27-4EA2-BCF6-292A220F30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DF63B-B154-4AD0-8DFC-C078FF726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Complaint</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Unexplained or poorly explained injuries</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Behavior Changes</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D224B9F2-BDCB-4900-8F6E-B85FC205D316}">
      <dgm:prSet phldrT="[Text]"/>
      <dgm:spPr/>
      <dgm:t>
        <a:bodyPr/>
        <a:lstStyle/>
        <a:p>
          <a:r>
            <a:rPr lang="en-US" dirty="0"/>
            <a:t>Bruises, bites, cuts, sores, burns, scars, head trauma</a:t>
          </a:r>
        </a:p>
      </dgm:t>
    </dgm:pt>
    <dgm:pt modelId="{2F45BC8D-76DC-4BAA-BD56-01F4827842C0}" type="parTrans" cxnId="{74EB8BBE-BCA6-4B19-A7DE-E1B137192765}">
      <dgm:prSet/>
      <dgm:spPr/>
      <dgm:t>
        <a:bodyPr/>
        <a:lstStyle/>
        <a:p>
          <a:endParaRPr lang="en-US"/>
        </a:p>
      </dgm:t>
    </dgm:pt>
    <dgm:pt modelId="{D988C419-7BF1-43DB-ADFB-495F959759F1}" type="sibTrans" cxnId="{74EB8BBE-BCA6-4B19-A7DE-E1B137192765}">
      <dgm:prSet/>
      <dgm:spPr/>
      <dgm:t>
        <a:bodyPr/>
        <a:lstStyle/>
        <a:p>
          <a:endParaRPr lang="en-US"/>
        </a:p>
      </dgm:t>
    </dgm:pt>
    <dgm:pt modelId="{6B887D02-E289-4DF4-85C8-2B6420D89208}">
      <dgm:prSet phldrT="[Text]"/>
      <dgm:spPr/>
      <dgm:t>
        <a:bodyPr/>
        <a:lstStyle/>
        <a:p>
          <a:r>
            <a:rPr lang="en-US" dirty="0"/>
            <a:t>Withdrawal, aggression, regression, depression</a:t>
          </a:r>
        </a:p>
      </dgm:t>
    </dgm:pt>
    <dgm:pt modelId="{7D978FF0-74FC-4F26-B396-810B2B54AA70}" type="parTrans" cxnId="{54B9F6CF-2F01-4C46-B212-E238532459F4}">
      <dgm:prSet/>
      <dgm:spPr/>
      <dgm:t>
        <a:bodyPr/>
        <a:lstStyle/>
        <a:p>
          <a:endParaRPr lang="en-US"/>
        </a:p>
      </dgm:t>
    </dgm:pt>
    <dgm:pt modelId="{11C6F7C8-3E50-4CB4-8236-D0D31841EB0D}" type="sibTrans" cxnId="{54B9F6CF-2F01-4C46-B212-E238532459F4}">
      <dgm:prSet/>
      <dgm:spPr/>
      <dgm:t>
        <a:bodyPr/>
        <a:lstStyle/>
        <a:p>
          <a:endParaRPr lang="en-US"/>
        </a:p>
      </dgm:t>
    </dgm:pt>
    <dgm:pt modelId="{1D33D016-2B61-4894-8557-80D315AD821D}">
      <dgm:prSet/>
      <dgm:spPr/>
      <dgm:t>
        <a:bodyPr/>
        <a:lstStyle/>
        <a:p>
          <a:r>
            <a:rPr lang="en-US" dirty="0"/>
            <a:t>Substance abuse, attempts to escape, wariness, fear</a:t>
          </a:r>
        </a:p>
      </dgm:t>
    </dgm:pt>
    <dgm:pt modelId="{DB0FC86A-EDA0-4999-99D5-88712EA5D694}" type="parTrans" cxnId="{52525C9A-A6E4-458A-9815-657164613B64}">
      <dgm:prSet/>
      <dgm:spPr/>
      <dgm:t>
        <a:bodyPr/>
        <a:lstStyle/>
        <a:p>
          <a:endParaRPr lang="en-US"/>
        </a:p>
      </dgm:t>
    </dgm:pt>
    <dgm:pt modelId="{E0C8BE90-7ADF-4166-8F7F-891E18BB4ADC}" type="sibTrans" cxnId="{52525C9A-A6E4-458A-9815-657164613B64}">
      <dgm:prSet/>
      <dgm:spPr/>
      <dgm:t>
        <a:bodyPr/>
        <a:lstStyle/>
        <a:p>
          <a:endParaRPr lang="en-US"/>
        </a:p>
      </dgm:t>
    </dgm:pt>
    <dgm:pt modelId="{0D0CE738-3D8D-4F7D-B471-84D5FD19DE6C}">
      <dgm:prSet/>
      <dgm:spPr/>
      <dgm:t>
        <a:bodyPr/>
        <a:lstStyle/>
        <a:p>
          <a:r>
            <a:rPr lang="en-US" dirty="0"/>
            <a:t>Sudden Changes</a:t>
          </a:r>
        </a:p>
      </dgm:t>
    </dgm:pt>
    <dgm:pt modelId="{7BE8F2E7-6958-4CA8-963B-62FF19AA3B79}" type="parTrans" cxnId="{82C5C87A-0965-46F0-BC6A-4262B9B20710}">
      <dgm:prSet/>
      <dgm:spPr/>
      <dgm:t>
        <a:bodyPr/>
        <a:lstStyle/>
        <a:p>
          <a:endParaRPr lang="en-US"/>
        </a:p>
      </dgm:t>
    </dgm:pt>
    <dgm:pt modelId="{1B4E218B-0A13-42F9-B394-80C20518E1D2}" type="sibTrans" cxnId="{82C5C87A-0965-46F0-BC6A-4262B9B20710}">
      <dgm:prSet/>
      <dgm:spPr/>
      <dgm:t>
        <a:bodyPr/>
        <a:lstStyle/>
        <a:p>
          <a:endParaRPr lang="en-US"/>
        </a:p>
      </dgm:t>
    </dgm:pt>
    <dgm:pt modelId="{DFC3C1A5-6633-4E1B-BBF6-5C584671DD9C}">
      <dgm:prSet/>
      <dgm:spPr/>
      <dgm:t>
        <a:bodyPr/>
        <a:lstStyle/>
        <a:p>
          <a:r>
            <a:rPr lang="en-US" dirty="0"/>
            <a:t>Weight loss, tooth loss, or hair loss</a:t>
          </a:r>
        </a:p>
      </dgm:t>
    </dgm:pt>
    <dgm:pt modelId="{C69A381A-CD64-4A9D-BD9A-9025A00163E7}" type="parTrans" cxnId="{2033ECA3-3C8F-4A77-B442-08D09D881876}">
      <dgm:prSet/>
      <dgm:spPr/>
      <dgm:t>
        <a:bodyPr/>
        <a:lstStyle/>
        <a:p>
          <a:endParaRPr lang="en-US"/>
        </a:p>
      </dgm:t>
    </dgm:pt>
    <dgm:pt modelId="{715F3D5E-843E-47E9-B1E2-441D7A068727}" type="sibTrans" cxnId="{2033ECA3-3C8F-4A77-B442-08D09D881876}">
      <dgm:prSet/>
      <dgm:spPr/>
      <dgm:t>
        <a:bodyPr/>
        <a:lstStyle/>
        <a:p>
          <a:endParaRPr lang="en-US"/>
        </a:p>
      </dgm:t>
    </dgm:pt>
    <dgm:pt modelId="{D32A8A94-3E05-40AA-B5F9-5DC81C7234C9}">
      <dgm:prSet/>
      <dgm:spPr/>
      <dgm:t>
        <a:bodyPr/>
        <a:lstStyle/>
        <a:p>
          <a:r>
            <a:rPr lang="en-US" dirty="0"/>
            <a:t>Other</a:t>
          </a:r>
        </a:p>
      </dgm:t>
    </dgm:pt>
    <dgm:pt modelId="{AF161A33-FE21-4033-A39E-5281CC1EAC63}" type="parTrans" cxnId="{87D1BA2C-99C2-4598-A352-AD9F0FEDD543}">
      <dgm:prSet/>
      <dgm:spPr/>
      <dgm:t>
        <a:bodyPr/>
        <a:lstStyle/>
        <a:p>
          <a:endParaRPr lang="en-US"/>
        </a:p>
      </dgm:t>
    </dgm:pt>
    <dgm:pt modelId="{D44C6A92-7190-4A82-A6C9-A95EC42D8113}" type="sibTrans" cxnId="{87D1BA2C-99C2-4598-A352-AD9F0FEDD543}">
      <dgm:prSet/>
      <dgm:spPr/>
      <dgm:t>
        <a:bodyPr/>
        <a:lstStyle/>
        <a:p>
          <a:endParaRPr lang="en-US"/>
        </a:p>
      </dgm:t>
    </dgm:pt>
    <dgm:pt modelId="{FC48ED8B-0D1D-42C2-BB0E-EE2FDE37FE1E}">
      <dgm:prSet/>
      <dgm:spPr/>
      <dgm:t>
        <a:bodyPr/>
        <a:lstStyle/>
        <a:p>
          <a:r>
            <a:rPr lang="en-US" dirty="0"/>
            <a:t>Different explanations for injuries</a:t>
          </a:r>
        </a:p>
      </dgm:t>
    </dgm:pt>
    <dgm:pt modelId="{F4A70106-282C-4ACD-BA73-EE4BC1F1124E}" type="parTrans" cxnId="{954F1989-3118-4A9D-9C54-47E50ED1C79A}">
      <dgm:prSet/>
      <dgm:spPr/>
      <dgm:t>
        <a:bodyPr/>
        <a:lstStyle/>
        <a:p>
          <a:endParaRPr lang="en-US"/>
        </a:p>
      </dgm:t>
    </dgm:pt>
    <dgm:pt modelId="{5BAB4368-FFF5-4F70-89F0-64A3CC99E9C7}" type="sibTrans" cxnId="{954F1989-3118-4A9D-9C54-47E50ED1C79A}">
      <dgm:prSet/>
      <dgm:spPr/>
      <dgm:t>
        <a:bodyPr/>
        <a:lstStyle/>
        <a:p>
          <a:endParaRPr lang="en-US"/>
        </a:p>
      </dgm:t>
    </dgm:pt>
    <dgm:pt modelId="{CFD8BAB1-D775-4CDA-BD7F-222258C288AF}">
      <dgm:prSet/>
      <dgm:spPr/>
      <dgm:t>
        <a:bodyPr/>
        <a:lstStyle/>
        <a:p>
          <a:r>
            <a:rPr lang="en-US" dirty="0"/>
            <a:t>Fear of a particular person</a:t>
          </a:r>
        </a:p>
      </dgm:t>
    </dgm:pt>
    <dgm:pt modelId="{1AA25CF3-323B-403F-A6FD-3EFD5693255C}" type="parTrans" cxnId="{75F506ED-0090-46EE-BB9A-860FF8CDA43D}">
      <dgm:prSet/>
      <dgm:spPr/>
      <dgm:t>
        <a:bodyPr/>
        <a:lstStyle/>
        <a:p>
          <a:endParaRPr lang="en-US"/>
        </a:p>
      </dgm:t>
    </dgm:pt>
    <dgm:pt modelId="{B1F7AD2B-B8F4-4EEF-985A-02D6EAEA997C}" type="sibTrans" cxnId="{75F506ED-0090-46EE-BB9A-860FF8CDA43D}">
      <dgm:prSet/>
      <dgm:spPr/>
      <dgm:t>
        <a:bodyPr/>
        <a:lstStyle/>
        <a:p>
          <a:endParaRPr lang="en-US"/>
        </a:p>
      </dgm:t>
    </dgm:pt>
    <dgm:pt modelId="{BB9503F8-76E0-4235-86DE-DBC5505274F5}">
      <dgm:prSet/>
      <dgm:spPr/>
      <dgm:t>
        <a:bodyPr/>
        <a:lstStyle/>
        <a:p>
          <a:r>
            <a:rPr lang="en-US" dirty="0"/>
            <a:t>Frequent/suspicious hospitalizations</a:t>
          </a:r>
        </a:p>
      </dgm:t>
    </dgm:pt>
    <dgm:pt modelId="{221C6BF0-85AB-4DF7-90A9-A0DFE24861BF}" type="parTrans" cxnId="{B1CA4DA5-FEDD-42D7-9298-D8BD944D5ABD}">
      <dgm:prSet/>
      <dgm:spPr/>
      <dgm:t>
        <a:bodyPr/>
        <a:lstStyle/>
        <a:p>
          <a:endParaRPr lang="en-US"/>
        </a:p>
      </dgm:t>
    </dgm:pt>
    <dgm:pt modelId="{45726567-94C9-475A-999E-1925B48FBDEE}" type="sibTrans" cxnId="{B1CA4DA5-FEDD-42D7-9298-D8BD944D5ABD}">
      <dgm:prSet/>
      <dgm:spPr/>
      <dgm:t>
        <a:bodyPr/>
        <a:lstStyle/>
        <a:p>
          <a:endParaRPr lang="en-US"/>
        </a:p>
      </dgm:t>
    </dgm:pt>
    <dgm:pt modelId="{0D12C19E-932C-452D-B3DD-8C2433B5C29A}">
      <dgm:prSet/>
      <dgm:spPr/>
      <dgm:t>
        <a:bodyPr/>
        <a:lstStyle/>
        <a:p>
          <a:r>
            <a:rPr lang="en-US" dirty="0"/>
            <a:t>Delays in treatment</a:t>
          </a:r>
        </a:p>
      </dgm:t>
    </dgm:pt>
    <dgm:pt modelId="{233A1A4F-B604-4E58-9373-DABB7BEF82DA}" type="parTrans" cxnId="{D39FC1B9-48C4-45EA-93B1-8D85C00AF62D}">
      <dgm:prSet/>
      <dgm:spPr/>
      <dgm:t>
        <a:bodyPr/>
        <a:lstStyle/>
        <a:p>
          <a:endParaRPr lang="en-US"/>
        </a:p>
      </dgm:t>
    </dgm:pt>
    <dgm:pt modelId="{0B279D20-8CD3-4B07-868A-F4B7F01DAFEC}" type="sibTrans" cxnId="{D39FC1B9-48C4-45EA-93B1-8D85C00AF62D}">
      <dgm:prSet/>
      <dgm:spPr/>
      <dgm:t>
        <a:bodyPr/>
        <a:lstStyle/>
        <a:p>
          <a:endParaRPr lang="en-US"/>
        </a:p>
      </dgm:t>
    </dgm:pt>
    <dgm:pt modelId="{6252628D-01C8-45C3-9B15-3CE3F8A8242A}">
      <dgm:prSet phldrT="[Text]"/>
      <dgm:spPr/>
      <dgm:t>
        <a:bodyPr/>
        <a:lstStyle/>
        <a:p>
          <a:r>
            <a:rPr lang="en-US" dirty="0"/>
            <a:t>Fractures, sprains, dislocations, bleeding</a:t>
          </a:r>
        </a:p>
      </dgm:t>
    </dgm:pt>
    <dgm:pt modelId="{91F62800-3BBE-4D7A-8560-DE018562A435}" type="parTrans" cxnId="{3E787A96-414C-475D-B4E7-C8F1BC3CCF5D}">
      <dgm:prSet/>
      <dgm:spPr/>
      <dgm:t>
        <a:bodyPr/>
        <a:lstStyle/>
        <a:p>
          <a:endParaRPr lang="en-US"/>
        </a:p>
      </dgm:t>
    </dgm:pt>
    <dgm:pt modelId="{421AE47B-EB2C-4662-AA47-F78907F3ABE1}" type="sibTrans" cxnId="{3E787A96-414C-475D-B4E7-C8F1BC3CCF5D}">
      <dgm:prSet/>
      <dgm:spPr/>
      <dgm:t>
        <a:bodyPr/>
        <a:lstStyle/>
        <a:p>
          <a:endParaRPr lang="en-US"/>
        </a:p>
      </dgm:t>
    </dgm:pt>
    <dgm:pt modelId="{287D89EC-C7B7-4A7C-9717-9F44D087DBE4}" type="pres">
      <dgm:prSet presAssocID="{7A5DF63B-B154-4AD0-8DFC-C078FF726070}" presName="linear" presStyleCnt="0">
        <dgm:presLayoutVars>
          <dgm:animLvl val="lvl"/>
          <dgm:resizeHandles val="exact"/>
        </dgm:presLayoutVars>
      </dgm:prSet>
      <dgm:spPr/>
    </dgm:pt>
    <dgm:pt modelId="{F57BF82C-D031-4348-89B0-B31D0878916D}" type="pres">
      <dgm:prSet presAssocID="{B690236B-9CA6-4F40-A804-C51F1619F861}" presName="parentText" presStyleLbl="node1" presStyleIdx="0" presStyleCnt="5">
        <dgm:presLayoutVars>
          <dgm:chMax val="0"/>
          <dgm:bulletEnabled val="1"/>
        </dgm:presLayoutVars>
      </dgm:prSet>
      <dgm:spPr/>
    </dgm:pt>
    <dgm:pt modelId="{F22C3771-6574-4B79-87AD-CE03C61C345E}" type="pres">
      <dgm:prSet presAssocID="{F60220AF-B357-4515-A903-3E8CF1CBE9D4}" presName="spacer" presStyleCnt="0"/>
      <dgm:spPr/>
    </dgm:pt>
    <dgm:pt modelId="{0612866E-B28B-4D98-9A5B-907024A83051}" type="pres">
      <dgm:prSet presAssocID="{FA1F1221-A259-48E3-82CF-D257A54EE1A7}" presName="parentText" presStyleLbl="node1" presStyleIdx="1" presStyleCnt="5">
        <dgm:presLayoutVars>
          <dgm:chMax val="0"/>
          <dgm:bulletEnabled val="1"/>
        </dgm:presLayoutVars>
      </dgm:prSet>
      <dgm:spPr/>
    </dgm:pt>
    <dgm:pt modelId="{2127F50A-D78C-42DF-88C6-92945F09D170}" type="pres">
      <dgm:prSet presAssocID="{FA1F1221-A259-48E3-82CF-D257A54EE1A7}" presName="childText" presStyleLbl="revTx" presStyleIdx="0" presStyleCnt="4">
        <dgm:presLayoutVars>
          <dgm:bulletEnabled val="1"/>
        </dgm:presLayoutVars>
      </dgm:prSet>
      <dgm:spPr/>
    </dgm:pt>
    <dgm:pt modelId="{FD8004AC-5D8A-450F-9C0C-7635A06BA1CE}" type="pres">
      <dgm:prSet presAssocID="{3B21C779-4267-4E36-95BC-527AF102B6FE}" presName="parentText" presStyleLbl="node1" presStyleIdx="2" presStyleCnt="5">
        <dgm:presLayoutVars>
          <dgm:chMax val="0"/>
          <dgm:bulletEnabled val="1"/>
        </dgm:presLayoutVars>
      </dgm:prSet>
      <dgm:spPr/>
    </dgm:pt>
    <dgm:pt modelId="{0CBDD9D9-4A90-4824-81B7-A38092E108DC}" type="pres">
      <dgm:prSet presAssocID="{3B21C779-4267-4E36-95BC-527AF102B6FE}" presName="childText" presStyleLbl="revTx" presStyleIdx="1" presStyleCnt="4">
        <dgm:presLayoutVars>
          <dgm:bulletEnabled val="1"/>
        </dgm:presLayoutVars>
      </dgm:prSet>
      <dgm:spPr/>
    </dgm:pt>
    <dgm:pt modelId="{485B3759-CD38-4784-8620-00251C5D2F74}" type="pres">
      <dgm:prSet presAssocID="{0D0CE738-3D8D-4F7D-B471-84D5FD19DE6C}" presName="parentText" presStyleLbl="node1" presStyleIdx="3" presStyleCnt="5">
        <dgm:presLayoutVars>
          <dgm:chMax val="0"/>
          <dgm:bulletEnabled val="1"/>
        </dgm:presLayoutVars>
      </dgm:prSet>
      <dgm:spPr/>
    </dgm:pt>
    <dgm:pt modelId="{C9E0B0C6-79F4-483E-8880-9189ABE2A60B}" type="pres">
      <dgm:prSet presAssocID="{0D0CE738-3D8D-4F7D-B471-84D5FD19DE6C}" presName="childText" presStyleLbl="revTx" presStyleIdx="2" presStyleCnt="4">
        <dgm:presLayoutVars>
          <dgm:bulletEnabled val="1"/>
        </dgm:presLayoutVars>
      </dgm:prSet>
      <dgm:spPr/>
    </dgm:pt>
    <dgm:pt modelId="{05AC2ABA-B2C3-4D5D-B63F-1C4727D2F1AC}" type="pres">
      <dgm:prSet presAssocID="{D32A8A94-3E05-40AA-B5F9-5DC81C7234C9}" presName="parentText" presStyleLbl="node1" presStyleIdx="4" presStyleCnt="5">
        <dgm:presLayoutVars>
          <dgm:chMax val="0"/>
          <dgm:bulletEnabled val="1"/>
        </dgm:presLayoutVars>
      </dgm:prSet>
      <dgm:spPr/>
    </dgm:pt>
    <dgm:pt modelId="{5F23CCFA-B9B6-4A52-AC7F-2597F383104D}" type="pres">
      <dgm:prSet presAssocID="{D32A8A94-3E05-40AA-B5F9-5DC81C7234C9}" presName="childText" presStyleLbl="revTx" presStyleIdx="3" presStyleCnt="4">
        <dgm:presLayoutVars>
          <dgm:bulletEnabled val="1"/>
        </dgm:presLayoutVars>
      </dgm:prSet>
      <dgm:spPr/>
    </dgm:pt>
  </dgm:ptLst>
  <dgm:cxnLst>
    <dgm:cxn modelId="{88035702-2673-49D1-A846-E4C62A0BCE49}" type="presOf" srcId="{BB9503F8-76E0-4235-86DE-DBC5505274F5}" destId="{5F23CCFA-B9B6-4A52-AC7F-2597F383104D}" srcOrd="0" destOrd="2" presId="urn:microsoft.com/office/officeart/2005/8/layout/vList2"/>
    <dgm:cxn modelId="{9EE35019-DC38-4949-8881-D79801764CC5}" type="presOf" srcId="{D224B9F2-BDCB-4900-8F6E-B85FC205D316}" destId="{2127F50A-D78C-42DF-88C6-92945F09D170}" srcOrd="0" destOrd="1" presId="urn:microsoft.com/office/officeart/2005/8/layout/vList2"/>
    <dgm:cxn modelId="{87D1BA2C-99C2-4598-A352-AD9F0FEDD543}" srcId="{7A5DF63B-B154-4AD0-8DFC-C078FF726070}" destId="{D32A8A94-3E05-40AA-B5F9-5DC81C7234C9}" srcOrd="4" destOrd="0" parTransId="{AF161A33-FE21-4033-A39E-5281CC1EAC63}" sibTransId="{D44C6A92-7190-4A82-A6C9-A95EC42D8113}"/>
    <dgm:cxn modelId="{B690C12E-1B47-425D-96EF-975DEBE02C52}" srcId="{7A5DF63B-B154-4AD0-8DFC-C078FF726070}" destId="{3B21C779-4267-4E36-95BC-527AF102B6FE}" srcOrd="2" destOrd="0" parTransId="{6B8DCEE4-43A4-435C-BBA9-7312EB1E3632}" sibTransId="{5CF181CE-7869-497B-977D-3CEAA51691B8}"/>
    <dgm:cxn modelId="{7EF8F738-0988-42AF-B04D-41BBDBA430C7}" type="presOf" srcId="{3B21C779-4267-4E36-95BC-527AF102B6FE}" destId="{FD8004AC-5D8A-450F-9C0C-7635A06BA1CE}" srcOrd="0" destOrd="0" presId="urn:microsoft.com/office/officeart/2005/8/layout/vList2"/>
    <dgm:cxn modelId="{A21D1E3E-6323-4EA1-BBA6-1E9DA96800B9}" type="presOf" srcId="{DFC3C1A5-6633-4E1B-BBF6-5C584671DD9C}" destId="{C9E0B0C6-79F4-483E-8880-9189ABE2A60B}" srcOrd="0" destOrd="0" presId="urn:microsoft.com/office/officeart/2005/8/layout/vList2"/>
    <dgm:cxn modelId="{6A129B60-7732-4AB0-AC3C-A962F726443E}" type="presOf" srcId="{FC48ED8B-0D1D-42C2-BB0E-EE2FDE37FE1E}" destId="{5F23CCFA-B9B6-4A52-AC7F-2597F383104D}" srcOrd="0" destOrd="0" presId="urn:microsoft.com/office/officeart/2005/8/layout/vList2"/>
    <dgm:cxn modelId="{5F766D78-EFCD-4D5D-B6F4-52CF4494C0E6}" type="presOf" srcId="{6252628D-01C8-45C3-9B15-3CE3F8A8242A}" destId="{2127F50A-D78C-42DF-88C6-92945F09D170}" srcOrd="0" destOrd="0" presId="urn:microsoft.com/office/officeart/2005/8/layout/vList2"/>
    <dgm:cxn modelId="{82C5C87A-0965-46F0-BC6A-4262B9B20710}" srcId="{7A5DF63B-B154-4AD0-8DFC-C078FF726070}" destId="{0D0CE738-3D8D-4F7D-B471-84D5FD19DE6C}" srcOrd="3" destOrd="0" parTransId="{7BE8F2E7-6958-4CA8-963B-62FF19AA3B79}" sibTransId="{1B4E218B-0A13-42F9-B394-80C20518E1D2}"/>
    <dgm:cxn modelId="{DBF92681-9D17-4483-875D-8337C484C346}" type="presOf" srcId="{1D33D016-2B61-4894-8557-80D315AD821D}" destId="{0CBDD9D9-4A90-4824-81B7-A38092E108DC}" srcOrd="0" destOrd="1" presId="urn:microsoft.com/office/officeart/2005/8/layout/vList2"/>
    <dgm:cxn modelId="{34634984-3196-4A5E-8F74-350453F19250}" type="presOf" srcId="{0D12C19E-932C-452D-B3DD-8C2433B5C29A}" destId="{5F23CCFA-B9B6-4A52-AC7F-2597F383104D}" srcOrd="0" destOrd="3" presId="urn:microsoft.com/office/officeart/2005/8/layout/vList2"/>
    <dgm:cxn modelId="{2B974885-699F-496B-A6AF-817AA0F8DDB4}" srcId="{7A5DF63B-B154-4AD0-8DFC-C078FF726070}" destId="{B690236B-9CA6-4F40-A804-C51F1619F861}" srcOrd="0" destOrd="0" parTransId="{03EA9B69-60CA-4AEA-A234-2D6932330C55}" sibTransId="{F60220AF-B357-4515-A903-3E8CF1CBE9D4}"/>
    <dgm:cxn modelId="{954F1989-3118-4A9D-9C54-47E50ED1C79A}" srcId="{D32A8A94-3E05-40AA-B5F9-5DC81C7234C9}" destId="{FC48ED8B-0D1D-42C2-BB0E-EE2FDE37FE1E}" srcOrd="0" destOrd="0" parTransId="{F4A70106-282C-4ACD-BA73-EE4BC1F1124E}" sibTransId="{5BAB4368-FFF5-4F70-89F0-64A3CC99E9C7}"/>
    <dgm:cxn modelId="{EACA598C-2645-41BA-B6E1-0669FC16BBEA}" type="presOf" srcId="{6B887D02-E289-4DF4-85C8-2B6420D89208}" destId="{0CBDD9D9-4A90-4824-81B7-A38092E108DC}" srcOrd="0" destOrd="0" presId="urn:microsoft.com/office/officeart/2005/8/layout/vList2"/>
    <dgm:cxn modelId="{3E787A96-414C-475D-B4E7-C8F1BC3CCF5D}" srcId="{FA1F1221-A259-48E3-82CF-D257A54EE1A7}" destId="{6252628D-01C8-45C3-9B15-3CE3F8A8242A}" srcOrd="0" destOrd="0" parTransId="{91F62800-3BBE-4D7A-8560-DE018562A435}" sibTransId="{421AE47B-EB2C-4662-AA47-F78907F3ABE1}"/>
    <dgm:cxn modelId="{52525C9A-A6E4-458A-9815-657164613B64}" srcId="{3B21C779-4267-4E36-95BC-527AF102B6FE}" destId="{1D33D016-2B61-4894-8557-80D315AD821D}" srcOrd="1" destOrd="0" parTransId="{DB0FC86A-EDA0-4999-99D5-88712EA5D694}" sibTransId="{E0C8BE90-7ADF-4166-8F7F-891E18BB4ADC}"/>
    <dgm:cxn modelId="{AC175D9E-1077-448D-A027-8500F5746D77}" type="presOf" srcId="{CFD8BAB1-D775-4CDA-BD7F-222258C288AF}" destId="{5F23CCFA-B9B6-4A52-AC7F-2597F383104D}" srcOrd="0" destOrd="1" presId="urn:microsoft.com/office/officeart/2005/8/layout/vList2"/>
    <dgm:cxn modelId="{2033ECA3-3C8F-4A77-B442-08D09D881876}" srcId="{0D0CE738-3D8D-4F7D-B471-84D5FD19DE6C}" destId="{DFC3C1A5-6633-4E1B-BBF6-5C584671DD9C}" srcOrd="0" destOrd="0" parTransId="{C69A381A-CD64-4A9D-BD9A-9025A00163E7}" sibTransId="{715F3D5E-843E-47E9-B1E2-441D7A068727}"/>
    <dgm:cxn modelId="{B1CA4DA5-FEDD-42D7-9298-D8BD944D5ABD}" srcId="{D32A8A94-3E05-40AA-B5F9-5DC81C7234C9}" destId="{BB9503F8-76E0-4235-86DE-DBC5505274F5}" srcOrd="2" destOrd="0" parTransId="{221C6BF0-85AB-4DF7-90A9-A0DFE24861BF}" sibTransId="{45726567-94C9-475A-999E-1925B48FBDEE}"/>
    <dgm:cxn modelId="{DF407BA9-1106-4741-B99C-0475D76E2EA5}" type="presOf" srcId="{B690236B-9CA6-4F40-A804-C51F1619F861}" destId="{F57BF82C-D031-4348-89B0-B31D0878916D}" srcOrd="0" destOrd="0" presId="urn:microsoft.com/office/officeart/2005/8/layout/vList2"/>
    <dgm:cxn modelId="{F8D58EB4-E8A1-4B10-A42F-E7EFF90F858A}" type="presOf" srcId="{D32A8A94-3E05-40AA-B5F9-5DC81C7234C9}" destId="{05AC2ABA-B2C3-4D5D-B63F-1C4727D2F1AC}" srcOrd="0" destOrd="0" presId="urn:microsoft.com/office/officeart/2005/8/layout/vList2"/>
    <dgm:cxn modelId="{250D7AB5-CE16-494B-B479-4290C1C1E633}" type="presOf" srcId="{7A5DF63B-B154-4AD0-8DFC-C078FF726070}" destId="{287D89EC-C7B7-4A7C-9717-9F44D087DBE4}" srcOrd="0" destOrd="0" presId="urn:microsoft.com/office/officeart/2005/8/layout/vList2"/>
    <dgm:cxn modelId="{5C1D50B9-8BAD-4F69-B918-A87CE2B6BD53}" srcId="{7A5DF63B-B154-4AD0-8DFC-C078FF726070}" destId="{FA1F1221-A259-48E3-82CF-D257A54EE1A7}" srcOrd="1" destOrd="0" parTransId="{F2904818-8195-4AB2-AB5E-B638B602DD16}" sibTransId="{EC917337-BDE2-4839-B144-363D03A5A319}"/>
    <dgm:cxn modelId="{D39FC1B9-48C4-45EA-93B1-8D85C00AF62D}" srcId="{D32A8A94-3E05-40AA-B5F9-5DC81C7234C9}" destId="{0D12C19E-932C-452D-B3DD-8C2433B5C29A}" srcOrd="3" destOrd="0" parTransId="{233A1A4F-B604-4E58-9373-DABB7BEF82DA}" sibTransId="{0B279D20-8CD3-4B07-868A-F4B7F01DAFEC}"/>
    <dgm:cxn modelId="{74EB8BBE-BCA6-4B19-A7DE-E1B137192765}" srcId="{FA1F1221-A259-48E3-82CF-D257A54EE1A7}" destId="{D224B9F2-BDCB-4900-8F6E-B85FC205D316}" srcOrd="1" destOrd="0" parTransId="{2F45BC8D-76DC-4BAA-BD56-01F4827842C0}" sibTransId="{D988C419-7BF1-43DB-ADFB-495F959759F1}"/>
    <dgm:cxn modelId="{870CB8C3-3E1A-4518-A81E-FBB4F888C569}" type="presOf" srcId="{FA1F1221-A259-48E3-82CF-D257A54EE1A7}" destId="{0612866E-B28B-4D98-9A5B-907024A83051}" srcOrd="0" destOrd="0" presId="urn:microsoft.com/office/officeart/2005/8/layout/vList2"/>
    <dgm:cxn modelId="{1F7E9FCD-7A35-463F-9DE8-F62E5C5A8079}" type="presOf" srcId="{0D0CE738-3D8D-4F7D-B471-84D5FD19DE6C}" destId="{485B3759-CD38-4784-8620-00251C5D2F74}" srcOrd="0" destOrd="0" presId="urn:microsoft.com/office/officeart/2005/8/layout/vList2"/>
    <dgm:cxn modelId="{54B9F6CF-2F01-4C46-B212-E238532459F4}" srcId="{3B21C779-4267-4E36-95BC-527AF102B6FE}" destId="{6B887D02-E289-4DF4-85C8-2B6420D89208}" srcOrd="0" destOrd="0" parTransId="{7D978FF0-74FC-4F26-B396-810B2B54AA70}" sibTransId="{11C6F7C8-3E50-4CB4-8236-D0D31841EB0D}"/>
    <dgm:cxn modelId="{75F506ED-0090-46EE-BB9A-860FF8CDA43D}" srcId="{D32A8A94-3E05-40AA-B5F9-5DC81C7234C9}" destId="{CFD8BAB1-D775-4CDA-BD7F-222258C288AF}" srcOrd="1" destOrd="0" parTransId="{1AA25CF3-323B-403F-A6FD-3EFD5693255C}" sibTransId="{B1F7AD2B-B8F4-4EEF-985A-02D6EAEA997C}"/>
    <dgm:cxn modelId="{C8ED966A-42F9-44DC-B901-07E7A40E922D}" type="presParOf" srcId="{287D89EC-C7B7-4A7C-9717-9F44D087DBE4}" destId="{F57BF82C-D031-4348-89B0-B31D0878916D}" srcOrd="0" destOrd="0" presId="urn:microsoft.com/office/officeart/2005/8/layout/vList2"/>
    <dgm:cxn modelId="{8368F176-50D1-42DF-8319-97508DCA7D00}" type="presParOf" srcId="{287D89EC-C7B7-4A7C-9717-9F44D087DBE4}" destId="{F22C3771-6574-4B79-87AD-CE03C61C345E}" srcOrd="1" destOrd="0" presId="urn:microsoft.com/office/officeart/2005/8/layout/vList2"/>
    <dgm:cxn modelId="{89FD9775-5B7B-4198-BEE4-F5D78EE91C8C}" type="presParOf" srcId="{287D89EC-C7B7-4A7C-9717-9F44D087DBE4}" destId="{0612866E-B28B-4D98-9A5B-907024A83051}" srcOrd="2" destOrd="0" presId="urn:microsoft.com/office/officeart/2005/8/layout/vList2"/>
    <dgm:cxn modelId="{1FDF7713-34F8-4CBF-BFDD-E8F9FAC4D49D}" type="presParOf" srcId="{287D89EC-C7B7-4A7C-9717-9F44D087DBE4}" destId="{2127F50A-D78C-42DF-88C6-92945F09D170}" srcOrd="3" destOrd="0" presId="urn:microsoft.com/office/officeart/2005/8/layout/vList2"/>
    <dgm:cxn modelId="{DD443565-1E4F-47C0-BF73-4240D5633588}" type="presParOf" srcId="{287D89EC-C7B7-4A7C-9717-9F44D087DBE4}" destId="{FD8004AC-5D8A-450F-9C0C-7635A06BA1CE}" srcOrd="4" destOrd="0" presId="urn:microsoft.com/office/officeart/2005/8/layout/vList2"/>
    <dgm:cxn modelId="{51010406-D669-4619-9B84-2BDFF5A3DC98}" type="presParOf" srcId="{287D89EC-C7B7-4A7C-9717-9F44D087DBE4}" destId="{0CBDD9D9-4A90-4824-81B7-A38092E108DC}" srcOrd="5" destOrd="0" presId="urn:microsoft.com/office/officeart/2005/8/layout/vList2"/>
    <dgm:cxn modelId="{4778E4E3-326D-426E-B814-D63A1F470F8D}" type="presParOf" srcId="{287D89EC-C7B7-4A7C-9717-9F44D087DBE4}" destId="{485B3759-CD38-4784-8620-00251C5D2F74}" srcOrd="6" destOrd="0" presId="urn:microsoft.com/office/officeart/2005/8/layout/vList2"/>
    <dgm:cxn modelId="{FE4D8734-35D3-43B8-9909-E7161460990D}" type="presParOf" srcId="{287D89EC-C7B7-4A7C-9717-9F44D087DBE4}" destId="{C9E0B0C6-79F4-483E-8880-9189ABE2A60B}" srcOrd="7" destOrd="0" presId="urn:microsoft.com/office/officeart/2005/8/layout/vList2"/>
    <dgm:cxn modelId="{7CFB7200-0791-4BB8-AC64-E2599FBC0463}" type="presParOf" srcId="{287D89EC-C7B7-4A7C-9717-9F44D087DBE4}" destId="{05AC2ABA-B2C3-4D5D-B63F-1C4727D2F1AC}" srcOrd="8" destOrd="0" presId="urn:microsoft.com/office/officeart/2005/8/layout/vList2"/>
    <dgm:cxn modelId="{05F097F1-BB90-452D-AEC5-42A531373B78}" type="presParOf" srcId="{287D89EC-C7B7-4A7C-9717-9F44D087DBE4}" destId="{5F23CCFA-B9B6-4A52-AC7F-2597F383104D}" srcOrd="9"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0FE94-A39F-41BA-A3AE-32620F4930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F755C0-2DFE-43E1-8552-875E59CCEB0E}">
      <dgm:prSet phldrT="[Text]"/>
      <dgm:spPr/>
      <dgm:t>
        <a:bodyPr/>
        <a:lstStyle/>
        <a:p>
          <a:r>
            <a:rPr lang="en-US" dirty="0"/>
            <a:t>Complaint</a:t>
          </a:r>
        </a:p>
      </dgm:t>
    </dgm:pt>
    <dgm:pt modelId="{E43C2EC7-63AB-4954-8F29-58711C39C0F5}" type="parTrans" cxnId="{6F457E14-3F16-41DC-83AA-3861206DA687}">
      <dgm:prSet/>
      <dgm:spPr/>
      <dgm:t>
        <a:bodyPr/>
        <a:lstStyle/>
        <a:p>
          <a:endParaRPr lang="en-US"/>
        </a:p>
      </dgm:t>
    </dgm:pt>
    <dgm:pt modelId="{4344EAC5-BD61-428B-B580-984955915C1A}" type="sibTrans" cxnId="{6F457E14-3F16-41DC-83AA-3861206DA687}">
      <dgm:prSet/>
      <dgm:spPr/>
      <dgm:t>
        <a:bodyPr/>
        <a:lstStyle/>
        <a:p>
          <a:endParaRPr lang="en-US"/>
        </a:p>
      </dgm:t>
    </dgm:pt>
    <dgm:pt modelId="{8E798573-0855-4783-AC5A-C7343A78CF57}">
      <dgm:prSet phldrT="[Text]"/>
      <dgm:spPr/>
      <dgm:t>
        <a:bodyPr/>
        <a:lstStyle/>
        <a:p>
          <a:r>
            <a:rPr lang="en-US" dirty="0"/>
            <a:t>Injuries</a:t>
          </a:r>
        </a:p>
      </dgm:t>
    </dgm:pt>
    <dgm:pt modelId="{F9A005A2-D39A-47E4-8FCE-29531669065E}" type="parTrans" cxnId="{62729373-9B63-4743-BAF3-B685580169E8}">
      <dgm:prSet/>
      <dgm:spPr/>
      <dgm:t>
        <a:bodyPr/>
        <a:lstStyle/>
        <a:p>
          <a:endParaRPr lang="en-US"/>
        </a:p>
      </dgm:t>
    </dgm:pt>
    <dgm:pt modelId="{CA2A4345-D52E-4630-B43F-5DA7E1016C66}" type="sibTrans" cxnId="{62729373-9B63-4743-BAF3-B685580169E8}">
      <dgm:prSet/>
      <dgm:spPr/>
      <dgm:t>
        <a:bodyPr/>
        <a:lstStyle/>
        <a:p>
          <a:endParaRPr lang="en-US"/>
        </a:p>
      </dgm:t>
    </dgm:pt>
    <dgm:pt modelId="{FC32B455-EA50-48A1-B95D-D7F994CB8C94}">
      <dgm:prSet phldrT="[Text]"/>
      <dgm:spPr/>
      <dgm:t>
        <a:bodyPr/>
        <a:lstStyle/>
        <a:p>
          <a:r>
            <a:rPr lang="en-US" dirty="0"/>
            <a:t>Behavior Changes</a:t>
          </a:r>
        </a:p>
      </dgm:t>
    </dgm:pt>
    <dgm:pt modelId="{3E37F80A-961E-4C5D-BD19-283E8CC70AB0}" type="parTrans" cxnId="{23581DAA-9991-461B-8AF6-D84497BBD41D}">
      <dgm:prSet/>
      <dgm:spPr/>
      <dgm:t>
        <a:bodyPr/>
        <a:lstStyle/>
        <a:p>
          <a:endParaRPr lang="en-US"/>
        </a:p>
      </dgm:t>
    </dgm:pt>
    <dgm:pt modelId="{29DB44F0-28C1-490F-A6CF-7A35FD45DAD9}" type="sibTrans" cxnId="{23581DAA-9991-461B-8AF6-D84497BBD41D}">
      <dgm:prSet/>
      <dgm:spPr/>
      <dgm:t>
        <a:bodyPr/>
        <a:lstStyle/>
        <a:p>
          <a:endParaRPr lang="en-US"/>
        </a:p>
      </dgm:t>
    </dgm:pt>
    <dgm:pt modelId="{029F07B8-9F6B-4BCB-81BC-35E4B16AE7F9}">
      <dgm:prSet phldrT="[Text]"/>
      <dgm:spPr/>
      <dgm:t>
        <a:bodyPr/>
        <a:lstStyle/>
        <a:p>
          <a:r>
            <a:rPr lang="en-US" dirty="0"/>
            <a:t>Inappropriate, unusual, or aggressive behavior</a:t>
          </a:r>
        </a:p>
      </dgm:t>
    </dgm:pt>
    <dgm:pt modelId="{98723E79-E1BD-4C27-B55D-10D3C8A5BEDE}" type="parTrans" cxnId="{690C9DF5-CB18-480B-B410-5E40A1910D86}">
      <dgm:prSet/>
      <dgm:spPr/>
      <dgm:t>
        <a:bodyPr/>
        <a:lstStyle/>
        <a:p>
          <a:endParaRPr lang="en-US"/>
        </a:p>
      </dgm:t>
    </dgm:pt>
    <dgm:pt modelId="{D7ED5830-CF06-457C-905E-0C0145A4D3C3}" type="sibTrans" cxnId="{690C9DF5-CB18-480B-B410-5E40A1910D86}">
      <dgm:prSet/>
      <dgm:spPr/>
      <dgm:t>
        <a:bodyPr/>
        <a:lstStyle/>
        <a:p>
          <a:endParaRPr lang="en-US"/>
        </a:p>
      </dgm:t>
    </dgm:pt>
    <dgm:pt modelId="{F7EA8DFF-B3C0-4984-A532-816BE9AEDD01}">
      <dgm:prSet phldrT="[Text]"/>
      <dgm:spPr/>
      <dgm:t>
        <a:bodyPr/>
        <a:lstStyle/>
        <a:p>
          <a:r>
            <a:rPr lang="en-US" dirty="0"/>
            <a:t>Bedwetting, sleep disruptions</a:t>
          </a:r>
        </a:p>
      </dgm:t>
    </dgm:pt>
    <dgm:pt modelId="{90C87BC7-1D54-4E14-A808-B0ECE22959E7}" type="parTrans" cxnId="{9A7B184B-C008-4C3E-82B8-965DFF70D0D8}">
      <dgm:prSet/>
      <dgm:spPr/>
      <dgm:t>
        <a:bodyPr/>
        <a:lstStyle/>
        <a:p>
          <a:endParaRPr lang="en-US"/>
        </a:p>
      </dgm:t>
    </dgm:pt>
    <dgm:pt modelId="{624BD1CB-8441-40DD-A875-ECE22E837462}" type="sibTrans" cxnId="{9A7B184B-C008-4C3E-82B8-965DFF70D0D8}">
      <dgm:prSet/>
      <dgm:spPr/>
      <dgm:t>
        <a:bodyPr/>
        <a:lstStyle/>
        <a:p>
          <a:endParaRPr lang="en-US"/>
        </a:p>
      </dgm:t>
    </dgm:pt>
    <dgm:pt modelId="{09B30848-0664-4F01-BE79-801E2FCBDF49}">
      <dgm:prSet phldrT="[Text]"/>
      <dgm:spPr/>
      <dgm:t>
        <a:bodyPr/>
        <a:lstStyle/>
        <a:p>
          <a:r>
            <a:rPr lang="en-US" dirty="0"/>
            <a:t>Fear of the dark, avoids undressing, overdresses</a:t>
          </a:r>
        </a:p>
      </dgm:t>
    </dgm:pt>
    <dgm:pt modelId="{89A070E3-0DE3-457D-B90E-CFAC36B6BBD0}" type="parTrans" cxnId="{F8193586-F1DE-4F06-B5E6-51C6E9159AA8}">
      <dgm:prSet/>
      <dgm:spPr/>
      <dgm:t>
        <a:bodyPr/>
        <a:lstStyle/>
        <a:p>
          <a:endParaRPr lang="en-US"/>
        </a:p>
      </dgm:t>
    </dgm:pt>
    <dgm:pt modelId="{3628D7A0-0602-429F-8052-0C8D7C41AB36}" type="sibTrans" cxnId="{F8193586-F1DE-4F06-B5E6-51C6E9159AA8}">
      <dgm:prSet/>
      <dgm:spPr/>
      <dgm:t>
        <a:bodyPr/>
        <a:lstStyle/>
        <a:p>
          <a:endParaRPr lang="en-US"/>
        </a:p>
      </dgm:t>
    </dgm:pt>
    <dgm:pt modelId="{2057FF80-CC80-4B08-8F7C-3123E6E9105C}" type="pres">
      <dgm:prSet presAssocID="{DB40FE94-A39F-41BA-A3AE-32620F49300B}" presName="linear" presStyleCnt="0">
        <dgm:presLayoutVars>
          <dgm:animLvl val="lvl"/>
          <dgm:resizeHandles val="exact"/>
        </dgm:presLayoutVars>
      </dgm:prSet>
      <dgm:spPr/>
    </dgm:pt>
    <dgm:pt modelId="{40946F56-D6A2-4859-811F-723BC5B6C811}" type="pres">
      <dgm:prSet presAssocID="{1EF755C0-2DFE-43E1-8552-875E59CCEB0E}" presName="parentText" presStyleLbl="node1" presStyleIdx="0" presStyleCnt="3">
        <dgm:presLayoutVars>
          <dgm:chMax val="0"/>
          <dgm:bulletEnabled val="1"/>
        </dgm:presLayoutVars>
      </dgm:prSet>
      <dgm:spPr/>
    </dgm:pt>
    <dgm:pt modelId="{6E7F507C-80CC-415A-B798-A0D134AB8B9E}" type="pres">
      <dgm:prSet presAssocID="{4344EAC5-BD61-428B-B580-984955915C1A}" presName="spacer" presStyleCnt="0"/>
      <dgm:spPr/>
    </dgm:pt>
    <dgm:pt modelId="{E1377610-C057-4291-898F-410D8FFCD588}" type="pres">
      <dgm:prSet presAssocID="{8E798573-0855-4783-AC5A-C7343A78CF57}" presName="parentText" presStyleLbl="node1" presStyleIdx="1" presStyleCnt="3">
        <dgm:presLayoutVars>
          <dgm:chMax val="0"/>
          <dgm:bulletEnabled val="1"/>
        </dgm:presLayoutVars>
      </dgm:prSet>
      <dgm:spPr/>
    </dgm:pt>
    <dgm:pt modelId="{17B3337D-8A19-4969-9140-6FC78A193C46}" type="pres">
      <dgm:prSet presAssocID="{CA2A4345-D52E-4630-B43F-5DA7E1016C66}" presName="spacer" presStyleCnt="0"/>
      <dgm:spPr/>
    </dgm:pt>
    <dgm:pt modelId="{20A34DD6-702E-4D1E-8644-7BB3FDF92CFB}" type="pres">
      <dgm:prSet presAssocID="{FC32B455-EA50-48A1-B95D-D7F994CB8C94}" presName="parentText" presStyleLbl="node1" presStyleIdx="2" presStyleCnt="3">
        <dgm:presLayoutVars>
          <dgm:chMax val="0"/>
          <dgm:bulletEnabled val="1"/>
        </dgm:presLayoutVars>
      </dgm:prSet>
      <dgm:spPr/>
    </dgm:pt>
    <dgm:pt modelId="{57B5EB4F-D04A-4D9C-92B9-24B361F2A71B}" type="pres">
      <dgm:prSet presAssocID="{FC32B455-EA50-48A1-B95D-D7F994CB8C94}" presName="childText" presStyleLbl="revTx" presStyleIdx="0" presStyleCnt="1">
        <dgm:presLayoutVars>
          <dgm:bulletEnabled val="1"/>
        </dgm:presLayoutVars>
      </dgm:prSet>
      <dgm:spPr/>
    </dgm:pt>
  </dgm:ptLst>
  <dgm:cxnLst>
    <dgm:cxn modelId="{BA909F04-8BDD-4945-9D98-B61776F5EF76}" type="presOf" srcId="{1EF755C0-2DFE-43E1-8552-875E59CCEB0E}" destId="{40946F56-D6A2-4859-811F-723BC5B6C811}" srcOrd="0" destOrd="0" presId="urn:microsoft.com/office/officeart/2005/8/layout/vList2"/>
    <dgm:cxn modelId="{6F457E14-3F16-41DC-83AA-3861206DA687}" srcId="{DB40FE94-A39F-41BA-A3AE-32620F49300B}" destId="{1EF755C0-2DFE-43E1-8552-875E59CCEB0E}" srcOrd="0" destOrd="0" parTransId="{E43C2EC7-63AB-4954-8F29-58711C39C0F5}" sibTransId="{4344EAC5-BD61-428B-B580-984955915C1A}"/>
    <dgm:cxn modelId="{55D7EF15-A4C9-4D64-924D-6C863E3D871B}" type="presOf" srcId="{8E798573-0855-4783-AC5A-C7343A78CF57}" destId="{E1377610-C057-4291-898F-410D8FFCD588}" srcOrd="0" destOrd="0" presId="urn:microsoft.com/office/officeart/2005/8/layout/vList2"/>
    <dgm:cxn modelId="{9444D438-3A69-4975-A1A0-D08C83968D0D}" type="presOf" srcId="{FC32B455-EA50-48A1-B95D-D7F994CB8C94}" destId="{20A34DD6-702E-4D1E-8644-7BB3FDF92CFB}" srcOrd="0" destOrd="0" presId="urn:microsoft.com/office/officeart/2005/8/layout/vList2"/>
    <dgm:cxn modelId="{269D1966-043D-44EC-8364-C291420895D3}" type="presOf" srcId="{09B30848-0664-4F01-BE79-801E2FCBDF49}" destId="{57B5EB4F-D04A-4D9C-92B9-24B361F2A71B}" srcOrd="0" destOrd="2" presId="urn:microsoft.com/office/officeart/2005/8/layout/vList2"/>
    <dgm:cxn modelId="{EE44D54A-FF4A-42D5-A3FB-FDFD63D8E9EE}" type="presOf" srcId="{029F07B8-9F6B-4BCB-81BC-35E4B16AE7F9}" destId="{57B5EB4F-D04A-4D9C-92B9-24B361F2A71B}" srcOrd="0" destOrd="0" presId="urn:microsoft.com/office/officeart/2005/8/layout/vList2"/>
    <dgm:cxn modelId="{9A7B184B-C008-4C3E-82B8-965DFF70D0D8}" srcId="{FC32B455-EA50-48A1-B95D-D7F994CB8C94}" destId="{F7EA8DFF-B3C0-4984-A532-816BE9AEDD01}" srcOrd="1" destOrd="0" parTransId="{90C87BC7-1D54-4E14-A808-B0ECE22959E7}" sibTransId="{624BD1CB-8441-40DD-A875-ECE22E837462}"/>
    <dgm:cxn modelId="{62729373-9B63-4743-BAF3-B685580169E8}" srcId="{DB40FE94-A39F-41BA-A3AE-32620F49300B}" destId="{8E798573-0855-4783-AC5A-C7343A78CF57}" srcOrd="1" destOrd="0" parTransId="{F9A005A2-D39A-47E4-8FCE-29531669065E}" sibTransId="{CA2A4345-D52E-4630-B43F-5DA7E1016C66}"/>
    <dgm:cxn modelId="{F8193586-F1DE-4F06-B5E6-51C6E9159AA8}" srcId="{FC32B455-EA50-48A1-B95D-D7F994CB8C94}" destId="{09B30848-0664-4F01-BE79-801E2FCBDF49}" srcOrd="2" destOrd="0" parTransId="{89A070E3-0DE3-457D-B90E-CFAC36B6BBD0}" sibTransId="{3628D7A0-0602-429F-8052-0C8D7C41AB36}"/>
    <dgm:cxn modelId="{23581DAA-9991-461B-8AF6-D84497BBD41D}" srcId="{DB40FE94-A39F-41BA-A3AE-32620F49300B}" destId="{FC32B455-EA50-48A1-B95D-D7F994CB8C94}" srcOrd="2" destOrd="0" parTransId="{3E37F80A-961E-4C5D-BD19-283E8CC70AB0}" sibTransId="{29DB44F0-28C1-490F-A6CF-7A35FD45DAD9}"/>
    <dgm:cxn modelId="{CDC18BD0-939F-4155-AD6E-0C5999DEE6AB}" type="presOf" srcId="{DB40FE94-A39F-41BA-A3AE-32620F49300B}" destId="{2057FF80-CC80-4B08-8F7C-3123E6E9105C}" srcOrd="0" destOrd="0" presId="urn:microsoft.com/office/officeart/2005/8/layout/vList2"/>
    <dgm:cxn modelId="{690C9DF5-CB18-480B-B410-5E40A1910D86}" srcId="{FC32B455-EA50-48A1-B95D-D7F994CB8C94}" destId="{029F07B8-9F6B-4BCB-81BC-35E4B16AE7F9}" srcOrd="0" destOrd="0" parTransId="{98723E79-E1BD-4C27-B55D-10D3C8A5BEDE}" sibTransId="{D7ED5830-CF06-457C-905E-0C0145A4D3C3}"/>
    <dgm:cxn modelId="{028240FF-C5F4-4F5F-8D6A-1852D1759912}" type="presOf" srcId="{F7EA8DFF-B3C0-4984-A532-816BE9AEDD01}" destId="{57B5EB4F-D04A-4D9C-92B9-24B361F2A71B}" srcOrd="0" destOrd="1" presId="urn:microsoft.com/office/officeart/2005/8/layout/vList2"/>
    <dgm:cxn modelId="{2C31E4D4-0479-48F3-912A-6B5E9332D84E}" type="presParOf" srcId="{2057FF80-CC80-4B08-8F7C-3123E6E9105C}" destId="{40946F56-D6A2-4859-811F-723BC5B6C811}" srcOrd="0" destOrd="0" presId="urn:microsoft.com/office/officeart/2005/8/layout/vList2"/>
    <dgm:cxn modelId="{4FD5ECD3-2CB0-4EAF-848C-5C6571A06E43}" type="presParOf" srcId="{2057FF80-CC80-4B08-8F7C-3123E6E9105C}" destId="{6E7F507C-80CC-415A-B798-A0D134AB8B9E}" srcOrd="1" destOrd="0" presId="urn:microsoft.com/office/officeart/2005/8/layout/vList2"/>
    <dgm:cxn modelId="{1143DB15-D908-4109-BB1D-C824E2616864}" type="presParOf" srcId="{2057FF80-CC80-4B08-8F7C-3123E6E9105C}" destId="{E1377610-C057-4291-898F-410D8FFCD588}" srcOrd="2" destOrd="0" presId="urn:microsoft.com/office/officeart/2005/8/layout/vList2"/>
    <dgm:cxn modelId="{E61BE692-105E-4794-8ABF-2F2F846AF435}" type="presParOf" srcId="{2057FF80-CC80-4B08-8F7C-3123E6E9105C}" destId="{17B3337D-8A19-4969-9140-6FC78A193C46}" srcOrd="3" destOrd="0" presId="urn:microsoft.com/office/officeart/2005/8/layout/vList2"/>
    <dgm:cxn modelId="{C18191A1-AEA5-430D-8BC3-AFE791E32410}" type="presParOf" srcId="{2057FF80-CC80-4B08-8F7C-3123E6E9105C}" destId="{20A34DD6-702E-4D1E-8644-7BB3FDF92CFB}" srcOrd="4" destOrd="0" presId="urn:microsoft.com/office/officeart/2005/8/layout/vList2"/>
    <dgm:cxn modelId="{695F28C5-9D05-4D78-8E6B-97D47653331F}" type="presParOf" srcId="{2057FF80-CC80-4B08-8F7C-3123E6E9105C}" destId="{57B5EB4F-D04A-4D9C-92B9-24B361F2A7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B5F114-73FC-4A50-8E2A-2DF6B23FE5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491A364-4D78-4B19-943C-1990C14D39CA}">
      <dgm:prSet phldrT="[Text]"/>
      <dgm:spPr/>
      <dgm:t>
        <a:bodyPr/>
        <a:lstStyle/>
        <a:p>
          <a:r>
            <a:rPr lang="en-US" dirty="0"/>
            <a:t>Verbal assaults, insults, threats</a:t>
          </a:r>
        </a:p>
      </dgm:t>
    </dgm:pt>
    <dgm:pt modelId="{AC08E105-91A2-4CAF-A7CA-8A9A103A104A}" type="parTrans" cxnId="{714D2736-99BC-47B2-8331-C803FC618E2D}">
      <dgm:prSet/>
      <dgm:spPr/>
      <dgm:t>
        <a:bodyPr/>
        <a:lstStyle/>
        <a:p>
          <a:endParaRPr lang="en-US"/>
        </a:p>
      </dgm:t>
    </dgm:pt>
    <dgm:pt modelId="{F560B7AC-C3D9-4BC4-B078-DB24015A3E91}" type="sibTrans" cxnId="{714D2736-99BC-47B2-8331-C803FC618E2D}">
      <dgm:prSet/>
      <dgm:spPr/>
      <dgm:t>
        <a:bodyPr/>
        <a:lstStyle/>
        <a:p>
          <a:endParaRPr lang="en-US"/>
        </a:p>
      </dgm:t>
    </dgm:pt>
    <dgm:pt modelId="{E6CF914B-C25D-4589-91F6-3E87DAC09ECD}">
      <dgm:prSet phldrT="[Text]"/>
      <dgm:spPr/>
      <dgm:t>
        <a:bodyPr/>
        <a:lstStyle/>
        <a:p>
          <a:r>
            <a:rPr lang="en-US" dirty="0"/>
            <a:t>Intimidation, humiliation, harassment</a:t>
          </a:r>
        </a:p>
      </dgm:t>
    </dgm:pt>
    <dgm:pt modelId="{0BCB7631-856F-4E19-87E3-CD5426C7A5A5}" type="parTrans" cxnId="{80EF983D-461A-4672-BFA8-B441D0EA2961}">
      <dgm:prSet/>
      <dgm:spPr/>
      <dgm:t>
        <a:bodyPr/>
        <a:lstStyle/>
        <a:p>
          <a:endParaRPr lang="en-US"/>
        </a:p>
      </dgm:t>
    </dgm:pt>
    <dgm:pt modelId="{27392025-E426-4D72-AD83-59C3C6DDDCFE}" type="sibTrans" cxnId="{80EF983D-461A-4672-BFA8-B441D0EA2961}">
      <dgm:prSet/>
      <dgm:spPr/>
      <dgm:t>
        <a:bodyPr/>
        <a:lstStyle/>
        <a:p>
          <a:endParaRPr lang="en-US"/>
        </a:p>
      </dgm:t>
    </dgm:pt>
    <dgm:pt modelId="{2FB2D482-3F7C-49CB-80F1-53BE79A11B61}">
      <dgm:prSet phldrT="[Text]"/>
      <dgm:spPr/>
      <dgm:t>
        <a:bodyPr/>
        <a:lstStyle/>
        <a:p>
          <a:r>
            <a:rPr lang="en-US" dirty="0"/>
            <a:t>Isolation from family, friends, activities</a:t>
          </a:r>
        </a:p>
      </dgm:t>
    </dgm:pt>
    <dgm:pt modelId="{937B67C1-1C06-4C4F-9932-3FC9AEA9CE01}" type="parTrans" cxnId="{790E8787-66C9-437B-8802-807EF7742FE5}">
      <dgm:prSet/>
      <dgm:spPr/>
      <dgm:t>
        <a:bodyPr/>
        <a:lstStyle/>
        <a:p>
          <a:endParaRPr lang="en-US"/>
        </a:p>
      </dgm:t>
    </dgm:pt>
    <dgm:pt modelId="{BAE05B70-2EE1-491C-AA5C-16D442A341C4}" type="sibTrans" cxnId="{790E8787-66C9-437B-8802-807EF7742FE5}">
      <dgm:prSet/>
      <dgm:spPr/>
      <dgm:t>
        <a:bodyPr/>
        <a:lstStyle/>
        <a:p>
          <a:endParaRPr lang="en-US"/>
        </a:p>
      </dgm:t>
    </dgm:pt>
    <dgm:pt modelId="{69F5C90F-2CC5-4533-A930-492E7699109D}" type="pres">
      <dgm:prSet presAssocID="{DFB5F114-73FC-4A50-8E2A-2DF6B23FE58C}" presName="Name0" presStyleCnt="0">
        <dgm:presLayoutVars>
          <dgm:chMax val="7"/>
          <dgm:chPref val="7"/>
          <dgm:dir/>
        </dgm:presLayoutVars>
      </dgm:prSet>
      <dgm:spPr/>
    </dgm:pt>
    <dgm:pt modelId="{9CB8D767-BC72-4C7B-BA98-3D0A05019FA9}" type="pres">
      <dgm:prSet presAssocID="{DFB5F114-73FC-4A50-8E2A-2DF6B23FE58C}" presName="Name1" presStyleCnt="0"/>
      <dgm:spPr/>
    </dgm:pt>
    <dgm:pt modelId="{23477B23-E9CD-4BB9-AA66-E2E38189A40C}" type="pres">
      <dgm:prSet presAssocID="{DFB5F114-73FC-4A50-8E2A-2DF6B23FE58C}" presName="cycle" presStyleCnt="0"/>
      <dgm:spPr/>
    </dgm:pt>
    <dgm:pt modelId="{80DDBF93-D0A2-438C-B345-DFE417EFDC45}" type="pres">
      <dgm:prSet presAssocID="{DFB5F114-73FC-4A50-8E2A-2DF6B23FE58C}" presName="srcNode" presStyleLbl="node1" presStyleIdx="0" presStyleCnt="3"/>
      <dgm:spPr/>
    </dgm:pt>
    <dgm:pt modelId="{D4A3A22A-1526-4298-B1DF-43CF1D1F4B47}" type="pres">
      <dgm:prSet presAssocID="{DFB5F114-73FC-4A50-8E2A-2DF6B23FE58C}" presName="conn" presStyleLbl="parChTrans1D2" presStyleIdx="0" presStyleCnt="1"/>
      <dgm:spPr/>
    </dgm:pt>
    <dgm:pt modelId="{01A10093-C542-45F5-B5EB-AC01EB64D1A8}" type="pres">
      <dgm:prSet presAssocID="{DFB5F114-73FC-4A50-8E2A-2DF6B23FE58C}" presName="extraNode" presStyleLbl="node1" presStyleIdx="0" presStyleCnt="3"/>
      <dgm:spPr/>
    </dgm:pt>
    <dgm:pt modelId="{CE278DF5-16B7-474B-AC2D-1FC5F132D0DD}" type="pres">
      <dgm:prSet presAssocID="{DFB5F114-73FC-4A50-8E2A-2DF6B23FE58C}" presName="dstNode" presStyleLbl="node1" presStyleIdx="0" presStyleCnt="3"/>
      <dgm:spPr/>
    </dgm:pt>
    <dgm:pt modelId="{2150B4B0-1BEF-4D0E-971E-F4105593DA85}" type="pres">
      <dgm:prSet presAssocID="{8491A364-4D78-4B19-943C-1990C14D39CA}" presName="text_1" presStyleLbl="node1" presStyleIdx="0" presStyleCnt="3">
        <dgm:presLayoutVars>
          <dgm:bulletEnabled val="1"/>
        </dgm:presLayoutVars>
      </dgm:prSet>
      <dgm:spPr/>
    </dgm:pt>
    <dgm:pt modelId="{00BD905B-608E-4A43-98D4-A9DD7AF79794}" type="pres">
      <dgm:prSet presAssocID="{8491A364-4D78-4B19-943C-1990C14D39CA}" presName="accent_1" presStyleCnt="0"/>
      <dgm:spPr/>
    </dgm:pt>
    <dgm:pt modelId="{A81C082D-9258-4BE4-BC4D-274BBC1B0F01}" type="pres">
      <dgm:prSet presAssocID="{8491A364-4D78-4B19-943C-1990C14D39CA}" presName="accentRepeatNode" presStyleLbl="solidFgAcc1" presStyleIdx="0" presStyleCnt="3"/>
      <dgm:spPr/>
    </dgm:pt>
    <dgm:pt modelId="{829ACD1F-B909-44EA-BD6D-A2CF1FC74C08}" type="pres">
      <dgm:prSet presAssocID="{E6CF914B-C25D-4589-91F6-3E87DAC09ECD}" presName="text_2" presStyleLbl="node1" presStyleIdx="1" presStyleCnt="3">
        <dgm:presLayoutVars>
          <dgm:bulletEnabled val="1"/>
        </dgm:presLayoutVars>
      </dgm:prSet>
      <dgm:spPr/>
    </dgm:pt>
    <dgm:pt modelId="{D3FC2452-8457-4D68-AA6C-804791BEC50E}" type="pres">
      <dgm:prSet presAssocID="{E6CF914B-C25D-4589-91F6-3E87DAC09ECD}" presName="accent_2" presStyleCnt="0"/>
      <dgm:spPr/>
    </dgm:pt>
    <dgm:pt modelId="{A9800BCE-EC66-4230-9D2D-15A61E87994D}" type="pres">
      <dgm:prSet presAssocID="{E6CF914B-C25D-4589-91F6-3E87DAC09ECD}" presName="accentRepeatNode" presStyleLbl="solidFgAcc1" presStyleIdx="1" presStyleCnt="3"/>
      <dgm:spPr/>
    </dgm:pt>
    <dgm:pt modelId="{BB0C8F8B-E16B-45DD-B28C-FBDDE98FC107}" type="pres">
      <dgm:prSet presAssocID="{2FB2D482-3F7C-49CB-80F1-53BE79A11B61}" presName="text_3" presStyleLbl="node1" presStyleIdx="2" presStyleCnt="3">
        <dgm:presLayoutVars>
          <dgm:bulletEnabled val="1"/>
        </dgm:presLayoutVars>
      </dgm:prSet>
      <dgm:spPr/>
    </dgm:pt>
    <dgm:pt modelId="{6D30FDDF-D59E-4B7C-9CA3-E9E2BC94DDB9}" type="pres">
      <dgm:prSet presAssocID="{2FB2D482-3F7C-49CB-80F1-53BE79A11B61}" presName="accent_3" presStyleCnt="0"/>
      <dgm:spPr/>
    </dgm:pt>
    <dgm:pt modelId="{CBB75CCA-EA27-4399-A172-72303832A7F2}" type="pres">
      <dgm:prSet presAssocID="{2FB2D482-3F7C-49CB-80F1-53BE79A11B61}" presName="accentRepeatNode" presStyleLbl="solidFgAcc1" presStyleIdx="2" presStyleCnt="3"/>
      <dgm:spPr/>
    </dgm:pt>
  </dgm:ptLst>
  <dgm:cxnLst>
    <dgm:cxn modelId="{6027DB0A-BD9A-4E65-94F7-4543342C7C2C}" type="presOf" srcId="{8491A364-4D78-4B19-943C-1990C14D39CA}" destId="{2150B4B0-1BEF-4D0E-971E-F4105593DA85}" srcOrd="0" destOrd="0" presId="urn:microsoft.com/office/officeart/2008/layout/VerticalCurvedList"/>
    <dgm:cxn modelId="{D003FE0A-0319-4002-B28C-78FABE4C9872}" type="presOf" srcId="{DFB5F114-73FC-4A50-8E2A-2DF6B23FE58C}" destId="{69F5C90F-2CC5-4533-A930-492E7699109D}" srcOrd="0" destOrd="0" presId="urn:microsoft.com/office/officeart/2008/layout/VerticalCurvedList"/>
    <dgm:cxn modelId="{714D2736-99BC-47B2-8331-C803FC618E2D}" srcId="{DFB5F114-73FC-4A50-8E2A-2DF6B23FE58C}" destId="{8491A364-4D78-4B19-943C-1990C14D39CA}" srcOrd="0" destOrd="0" parTransId="{AC08E105-91A2-4CAF-A7CA-8A9A103A104A}" sibTransId="{F560B7AC-C3D9-4BC4-B078-DB24015A3E91}"/>
    <dgm:cxn modelId="{80EF983D-461A-4672-BFA8-B441D0EA2961}" srcId="{DFB5F114-73FC-4A50-8E2A-2DF6B23FE58C}" destId="{E6CF914B-C25D-4589-91F6-3E87DAC09ECD}" srcOrd="1" destOrd="0" parTransId="{0BCB7631-856F-4E19-87E3-CD5426C7A5A5}" sibTransId="{27392025-E426-4D72-AD83-59C3C6DDDCFE}"/>
    <dgm:cxn modelId="{933A6B78-DE2C-4D45-A17A-DA1145E1B6F7}" type="presOf" srcId="{E6CF914B-C25D-4589-91F6-3E87DAC09ECD}" destId="{829ACD1F-B909-44EA-BD6D-A2CF1FC74C08}" srcOrd="0" destOrd="0" presId="urn:microsoft.com/office/officeart/2008/layout/VerticalCurvedList"/>
    <dgm:cxn modelId="{790E8787-66C9-437B-8802-807EF7742FE5}" srcId="{DFB5F114-73FC-4A50-8E2A-2DF6B23FE58C}" destId="{2FB2D482-3F7C-49CB-80F1-53BE79A11B61}" srcOrd="2" destOrd="0" parTransId="{937B67C1-1C06-4C4F-9932-3FC9AEA9CE01}" sibTransId="{BAE05B70-2EE1-491C-AA5C-16D442A341C4}"/>
    <dgm:cxn modelId="{D11E18DC-4BA7-4A2F-8E64-4196C4C427C7}" type="presOf" srcId="{F560B7AC-C3D9-4BC4-B078-DB24015A3E91}" destId="{D4A3A22A-1526-4298-B1DF-43CF1D1F4B47}" srcOrd="0" destOrd="0" presId="urn:microsoft.com/office/officeart/2008/layout/VerticalCurvedList"/>
    <dgm:cxn modelId="{562C33DE-4D49-4624-BD1E-AE26DD213B12}" type="presOf" srcId="{2FB2D482-3F7C-49CB-80F1-53BE79A11B61}" destId="{BB0C8F8B-E16B-45DD-B28C-FBDDE98FC107}" srcOrd="0" destOrd="0" presId="urn:microsoft.com/office/officeart/2008/layout/VerticalCurvedList"/>
    <dgm:cxn modelId="{E34D4BE8-A97A-4C4D-B21D-562A175ECBDA}" type="presParOf" srcId="{69F5C90F-2CC5-4533-A930-492E7699109D}" destId="{9CB8D767-BC72-4C7B-BA98-3D0A05019FA9}" srcOrd="0" destOrd="0" presId="urn:microsoft.com/office/officeart/2008/layout/VerticalCurvedList"/>
    <dgm:cxn modelId="{A6282DA9-EF29-4AB0-91EA-6CD054D8207D}" type="presParOf" srcId="{9CB8D767-BC72-4C7B-BA98-3D0A05019FA9}" destId="{23477B23-E9CD-4BB9-AA66-E2E38189A40C}" srcOrd="0" destOrd="0" presId="urn:microsoft.com/office/officeart/2008/layout/VerticalCurvedList"/>
    <dgm:cxn modelId="{8739DAD8-6A11-445E-A33A-E1042BA822F4}" type="presParOf" srcId="{23477B23-E9CD-4BB9-AA66-E2E38189A40C}" destId="{80DDBF93-D0A2-438C-B345-DFE417EFDC45}" srcOrd="0" destOrd="0" presId="urn:microsoft.com/office/officeart/2008/layout/VerticalCurvedList"/>
    <dgm:cxn modelId="{973919C1-DB64-4D69-B709-38F2F12EA394}" type="presParOf" srcId="{23477B23-E9CD-4BB9-AA66-E2E38189A40C}" destId="{D4A3A22A-1526-4298-B1DF-43CF1D1F4B47}" srcOrd="1" destOrd="0" presId="urn:microsoft.com/office/officeart/2008/layout/VerticalCurvedList"/>
    <dgm:cxn modelId="{38CA0638-1C2C-4DCB-8312-E4D381853D41}" type="presParOf" srcId="{23477B23-E9CD-4BB9-AA66-E2E38189A40C}" destId="{01A10093-C542-45F5-B5EB-AC01EB64D1A8}" srcOrd="2" destOrd="0" presId="urn:microsoft.com/office/officeart/2008/layout/VerticalCurvedList"/>
    <dgm:cxn modelId="{84938DC7-D38B-46E2-93C5-E335CC7B5A92}" type="presParOf" srcId="{23477B23-E9CD-4BB9-AA66-E2E38189A40C}" destId="{CE278DF5-16B7-474B-AC2D-1FC5F132D0DD}" srcOrd="3" destOrd="0" presId="urn:microsoft.com/office/officeart/2008/layout/VerticalCurvedList"/>
    <dgm:cxn modelId="{64DBD0A1-68B3-4A4E-A8AA-AE4FE20348B8}" type="presParOf" srcId="{9CB8D767-BC72-4C7B-BA98-3D0A05019FA9}" destId="{2150B4B0-1BEF-4D0E-971E-F4105593DA85}" srcOrd="1" destOrd="0" presId="urn:microsoft.com/office/officeart/2008/layout/VerticalCurvedList"/>
    <dgm:cxn modelId="{373476D8-B836-4CF9-AE11-70923C911DE8}" type="presParOf" srcId="{9CB8D767-BC72-4C7B-BA98-3D0A05019FA9}" destId="{00BD905B-608E-4A43-98D4-A9DD7AF79794}" srcOrd="2" destOrd="0" presId="urn:microsoft.com/office/officeart/2008/layout/VerticalCurvedList"/>
    <dgm:cxn modelId="{B6211E55-8919-4A3F-969E-733830E8DBFF}" type="presParOf" srcId="{00BD905B-608E-4A43-98D4-A9DD7AF79794}" destId="{A81C082D-9258-4BE4-BC4D-274BBC1B0F01}" srcOrd="0" destOrd="0" presId="urn:microsoft.com/office/officeart/2008/layout/VerticalCurvedList"/>
    <dgm:cxn modelId="{9D99E0BC-6D00-40E7-8160-DD7BE8EC8B53}" type="presParOf" srcId="{9CB8D767-BC72-4C7B-BA98-3D0A05019FA9}" destId="{829ACD1F-B909-44EA-BD6D-A2CF1FC74C08}" srcOrd="3" destOrd="0" presId="urn:microsoft.com/office/officeart/2008/layout/VerticalCurvedList"/>
    <dgm:cxn modelId="{29E5ED3E-3582-49E4-89D1-7A3CA1F58951}" type="presParOf" srcId="{9CB8D767-BC72-4C7B-BA98-3D0A05019FA9}" destId="{D3FC2452-8457-4D68-AA6C-804791BEC50E}" srcOrd="4" destOrd="0" presId="urn:microsoft.com/office/officeart/2008/layout/VerticalCurvedList"/>
    <dgm:cxn modelId="{F5E65054-6386-4374-8569-4E538E29CEAA}" type="presParOf" srcId="{D3FC2452-8457-4D68-AA6C-804791BEC50E}" destId="{A9800BCE-EC66-4230-9D2D-15A61E87994D}" srcOrd="0" destOrd="0" presId="urn:microsoft.com/office/officeart/2008/layout/VerticalCurvedList"/>
    <dgm:cxn modelId="{F1EDF09E-4A96-4A4D-9808-9BDC3A7B2C6B}" type="presParOf" srcId="{9CB8D767-BC72-4C7B-BA98-3D0A05019FA9}" destId="{BB0C8F8B-E16B-45DD-B28C-FBDDE98FC107}" srcOrd="5" destOrd="0" presId="urn:microsoft.com/office/officeart/2008/layout/VerticalCurvedList"/>
    <dgm:cxn modelId="{6DDC9767-977C-4774-A20A-A1DE0A7A64BA}" type="presParOf" srcId="{9CB8D767-BC72-4C7B-BA98-3D0A05019FA9}" destId="{6D30FDDF-D59E-4B7C-9CA3-E9E2BC94DDB9}" srcOrd="6" destOrd="0" presId="urn:microsoft.com/office/officeart/2008/layout/VerticalCurvedList"/>
    <dgm:cxn modelId="{BBC0C14E-B614-4562-A312-6E691A61D71D}" type="presParOf" srcId="{6D30FDDF-D59E-4B7C-9CA3-E9E2BC94DDB9}" destId="{CBB75CCA-EA27-4399-A172-72303832A7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886476-9DAA-48B7-B346-76DD0CA295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F5EBF9-8B08-449F-B725-4BE31ED4AED4}">
      <dgm:prSet phldrT="[Text]"/>
      <dgm:spPr/>
      <dgm:t>
        <a:bodyPr/>
        <a:lstStyle/>
        <a:p>
          <a:r>
            <a:rPr lang="en-US" dirty="0"/>
            <a:t>Complaint</a:t>
          </a:r>
        </a:p>
      </dgm:t>
    </dgm:pt>
    <dgm:pt modelId="{EDF444E9-E424-4074-9D0B-9D802DADA3D1}" type="parTrans" cxnId="{9FFCC2D8-4CD5-44BB-961C-891500D1507D}">
      <dgm:prSet/>
      <dgm:spPr/>
      <dgm:t>
        <a:bodyPr/>
        <a:lstStyle/>
        <a:p>
          <a:endParaRPr lang="en-US"/>
        </a:p>
      </dgm:t>
    </dgm:pt>
    <dgm:pt modelId="{8C3FEB6E-9B74-4209-B58B-C256AE0B99D0}" type="sibTrans" cxnId="{9FFCC2D8-4CD5-44BB-961C-891500D1507D}">
      <dgm:prSet/>
      <dgm:spPr/>
      <dgm:t>
        <a:bodyPr/>
        <a:lstStyle/>
        <a:p>
          <a:endParaRPr lang="en-US"/>
        </a:p>
      </dgm:t>
    </dgm:pt>
    <dgm:pt modelId="{2F53599F-E0C8-4E3E-B1F5-98EFF5A47D5B}">
      <dgm:prSet phldrT="[Text]"/>
      <dgm:spPr/>
      <dgm:t>
        <a:bodyPr/>
        <a:lstStyle/>
        <a:p>
          <a:r>
            <a:rPr lang="en-US" dirty="0"/>
            <a:t>Changes</a:t>
          </a:r>
        </a:p>
      </dgm:t>
    </dgm:pt>
    <dgm:pt modelId="{98DF34F7-392C-4269-B3E6-EF9DB00D19C7}" type="parTrans" cxnId="{04043501-CFE9-4146-8F0E-372C79344295}">
      <dgm:prSet/>
      <dgm:spPr/>
      <dgm:t>
        <a:bodyPr/>
        <a:lstStyle/>
        <a:p>
          <a:endParaRPr lang="en-US"/>
        </a:p>
      </dgm:t>
    </dgm:pt>
    <dgm:pt modelId="{D16E3BEA-D976-4BFD-A286-5EECD4BE18FC}" type="sibTrans" cxnId="{04043501-CFE9-4146-8F0E-372C79344295}">
      <dgm:prSet/>
      <dgm:spPr/>
      <dgm:t>
        <a:bodyPr/>
        <a:lstStyle/>
        <a:p>
          <a:endParaRPr lang="en-US"/>
        </a:p>
      </dgm:t>
    </dgm:pt>
    <dgm:pt modelId="{D9A2EAFC-18F3-496A-B48C-033632CE24E0}">
      <dgm:prSet phldrT="[Text]"/>
      <dgm:spPr/>
      <dgm:t>
        <a:bodyPr/>
        <a:lstStyle/>
        <a:p>
          <a:r>
            <a:rPr lang="en-US" dirty="0"/>
            <a:t>Physical signs</a:t>
          </a:r>
        </a:p>
      </dgm:t>
    </dgm:pt>
    <dgm:pt modelId="{CC9E3404-642A-43F8-B973-AA591780D28B}" type="parTrans" cxnId="{550FF751-43A4-4531-9743-7B19718C9040}">
      <dgm:prSet/>
      <dgm:spPr/>
      <dgm:t>
        <a:bodyPr/>
        <a:lstStyle/>
        <a:p>
          <a:endParaRPr lang="en-US"/>
        </a:p>
      </dgm:t>
    </dgm:pt>
    <dgm:pt modelId="{BDABB4D6-C8EF-42F1-8A8A-6AEEA47AAA1A}" type="sibTrans" cxnId="{550FF751-43A4-4531-9743-7B19718C9040}">
      <dgm:prSet/>
      <dgm:spPr/>
      <dgm:t>
        <a:bodyPr/>
        <a:lstStyle/>
        <a:p>
          <a:endParaRPr lang="en-US"/>
        </a:p>
      </dgm:t>
    </dgm:pt>
    <dgm:pt modelId="{87135D73-4996-438F-9F61-ABD895200DA0}">
      <dgm:prSet phldrT="[Text]"/>
      <dgm:spPr/>
      <dgm:t>
        <a:bodyPr/>
        <a:lstStyle/>
        <a:p>
          <a:r>
            <a:rPr lang="en-US" dirty="0"/>
            <a:t>Rashes, hives, facial tics, stomach aches, elevated blood pressure</a:t>
          </a:r>
        </a:p>
      </dgm:t>
    </dgm:pt>
    <dgm:pt modelId="{F8C747C5-8826-45E5-9506-769AF6C91CDF}" type="parTrans" cxnId="{B6FA5A96-32B1-41D3-9B2A-0D478F721C8F}">
      <dgm:prSet/>
      <dgm:spPr/>
      <dgm:t>
        <a:bodyPr/>
        <a:lstStyle/>
        <a:p>
          <a:endParaRPr lang="en-US"/>
        </a:p>
      </dgm:t>
    </dgm:pt>
    <dgm:pt modelId="{FB77F5E9-B26C-4B18-AEC9-9A0E8FD160CA}" type="sibTrans" cxnId="{B6FA5A96-32B1-41D3-9B2A-0D478F721C8F}">
      <dgm:prSet/>
      <dgm:spPr/>
      <dgm:t>
        <a:bodyPr/>
        <a:lstStyle/>
        <a:p>
          <a:endParaRPr lang="en-US"/>
        </a:p>
      </dgm:t>
    </dgm:pt>
    <dgm:pt modelId="{34A164C5-BBBD-4E5D-8FFB-C1CD74EEE132}">
      <dgm:prSet phldrT="[Text]"/>
      <dgm:spPr/>
      <dgm:t>
        <a:bodyPr/>
        <a:lstStyle/>
        <a:p>
          <a:r>
            <a:rPr lang="en-US" dirty="0"/>
            <a:t>Weight loss or gain</a:t>
          </a:r>
        </a:p>
      </dgm:t>
    </dgm:pt>
    <dgm:pt modelId="{AD237AE7-848C-46EE-A7C7-099C7AB76382}" type="parTrans" cxnId="{E8B1E5DA-82F0-471D-BF4A-0E823A1E7A88}">
      <dgm:prSet/>
      <dgm:spPr/>
      <dgm:t>
        <a:bodyPr/>
        <a:lstStyle/>
        <a:p>
          <a:endParaRPr lang="en-US"/>
        </a:p>
      </dgm:t>
    </dgm:pt>
    <dgm:pt modelId="{06E9450A-DFF2-471F-B9FC-49EE0D3275E0}" type="sibTrans" cxnId="{E8B1E5DA-82F0-471D-BF4A-0E823A1E7A88}">
      <dgm:prSet/>
      <dgm:spPr/>
      <dgm:t>
        <a:bodyPr/>
        <a:lstStyle/>
        <a:p>
          <a:endParaRPr lang="en-US"/>
        </a:p>
      </dgm:t>
    </dgm:pt>
    <dgm:pt modelId="{6614B9DD-463B-4859-8B97-DD3C84FB4EE1}">
      <dgm:prSet phldrT="[Text]"/>
      <dgm:spPr/>
      <dgm:t>
        <a:bodyPr/>
        <a:lstStyle/>
        <a:p>
          <a:r>
            <a:rPr lang="en-US" dirty="0"/>
            <a:t>Depression, confusion, agitation, withdrawal</a:t>
          </a:r>
        </a:p>
      </dgm:t>
    </dgm:pt>
    <dgm:pt modelId="{50EF2093-9D51-4BD0-97BA-372F82683956}" type="parTrans" cxnId="{754530C5-F922-4566-BD03-B0A66E394533}">
      <dgm:prSet/>
      <dgm:spPr/>
      <dgm:t>
        <a:bodyPr/>
        <a:lstStyle/>
        <a:p>
          <a:endParaRPr lang="en-US"/>
        </a:p>
      </dgm:t>
    </dgm:pt>
    <dgm:pt modelId="{10A76E12-64AB-451D-8311-6D440E451103}" type="sibTrans" cxnId="{754530C5-F922-4566-BD03-B0A66E394533}">
      <dgm:prSet/>
      <dgm:spPr/>
      <dgm:t>
        <a:bodyPr/>
        <a:lstStyle/>
        <a:p>
          <a:endParaRPr lang="en-US"/>
        </a:p>
      </dgm:t>
    </dgm:pt>
    <dgm:pt modelId="{05C91ABD-9A61-45AD-AA4B-ED350908CFF5}">
      <dgm:prSet phldrT="[Text]"/>
      <dgm:spPr/>
      <dgm:t>
        <a:bodyPr/>
        <a:lstStyle/>
        <a:p>
          <a:r>
            <a:rPr lang="en-US" dirty="0"/>
            <a:t>Nervous habits (biting, rocking, head-banging, bedwetting, thumb sucking)</a:t>
          </a:r>
        </a:p>
      </dgm:t>
    </dgm:pt>
    <dgm:pt modelId="{222D6C03-468E-4C3B-B370-2F466D2BE577}" type="parTrans" cxnId="{5AB14FEA-26BC-4D17-9772-B0AC87128F40}">
      <dgm:prSet/>
      <dgm:spPr/>
      <dgm:t>
        <a:bodyPr/>
        <a:lstStyle/>
        <a:p>
          <a:endParaRPr lang="en-US"/>
        </a:p>
      </dgm:t>
    </dgm:pt>
    <dgm:pt modelId="{442D874C-01CD-4043-8CF9-43B8CD85B540}" type="sibTrans" cxnId="{5AB14FEA-26BC-4D17-9772-B0AC87128F40}">
      <dgm:prSet/>
      <dgm:spPr/>
      <dgm:t>
        <a:bodyPr/>
        <a:lstStyle/>
        <a:p>
          <a:endParaRPr lang="en-US"/>
        </a:p>
      </dgm:t>
    </dgm:pt>
    <dgm:pt modelId="{2A3FA9E5-A30E-4388-9F92-4F418AE71BF0}" type="pres">
      <dgm:prSet presAssocID="{48886476-9DAA-48B7-B346-76DD0CA29582}" presName="linear" presStyleCnt="0">
        <dgm:presLayoutVars>
          <dgm:animLvl val="lvl"/>
          <dgm:resizeHandles val="exact"/>
        </dgm:presLayoutVars>
      </dgm:prSet>
      <dgm:spPr/>
    </dgm:pt>
    <dgm:pt modelId="{4CB8AD1C-AFEF-40F7-BFA3-99626666EADD}" type="pres">
      <dgm:prSet presAssocID="{30F5EBF9-8B08-449F-B725-4BE31ED4AED4}" presName="parentText" presStyleLbl="node1" presStyleIdx="0" presStyleCnt="3">
        <dgm:presLayoutVars>
          <dgm:chMax val="0"/>
          <dgm:bulletEnabled val="1"/>
        </dgm:presLayoutVars>
      </dgm:prSet>
      <dgm:spPr/>
    </dgm:pt>
    <dgm:pt modelId="{6D0696A6-C112-4264-9816-C805DB28C940}" type="pres">
      <dgm:prSet presAssocID="{8C3FEB6E-9B74-4209-B58B-C256AE0B99D0}" presName="spacer" presStyleCnt="0"/>
      <dgm:spPr/>
    </dgm:pt>
    <dgm:pt modelId="{D383F885-1CBD-4AF5-A3E3-D6990F988BF2}" type="pres">
      <dgm:prSet presAssocID="{2F53599F-E0C8-4E3E-B1F5-98EFF5A47D5B}" presName="parentText" presStyleLbl="node1" presStyleIdx="1" presStyleCnt="3">
        <dgm:presLayoutVars>
          <dgm:chMax val="0"/>
          <dgm:bulletEnabled val="1"/>
        </dgm:presLayoutVars>
      </dgm:prSet>
      <dgm:spPr/>
    </dgm:pt>
    <dgm:pt modelId="{93C5D703-67A9-4CFC-952E-FC99513964A1}" type="pres">
      <dgm:prSet presAssocID="{2F53599F-E0C8-4E3E-B1F5-98EFF5A47D5B}" presName="childText" presStyleLbl="revTx" presStyleIdx="0" presStyleCnt="2">
        <dgm:presLayoutVars>
          <dgm:bulletEnabled val="1"/>
        </dgm:presLayoutVars>
      </dgm:prSet>
      <dgm:spPr/>
    </dgm:pt>
    <dgm:pt modelId="{047F1B87-F076-47CC-9A4D-4A7A69E0B892}" type="pres">
      <dgm:prSet presAssocID="{D9A2EAFC-18F3-496A-B48C-033632CE24E0}" presName="parentText" presStyleLbl="node1" presStyleIdx="2" presStyleCnt="3">
        <dgm:presLayoutVars>
          <dgm:chMax val="0"/>
          <dgm:bulletEnabled val="1"/>
        </dgm:presLayoutVars>
      </dgm:prSet>
      <dgm:spPr/>
    </dgm:pt>
    <dgm:pt modelId="{A455B21B-EC4A-4B5F-9836-E8EB63A23481}" type="pres">
      <dgm:prSet presAssocID="{D9A2EAFC-18F3-496A-B48C-033632CE24E0}" presName="childText" presStyleLbl="revTx" presStyleIdx="1" presStyleCnt="2">
        <dgm:presLayoutVars>
          <dgm:bulletEnabled val="1"/>
        </dgm:presLayoutVars>
      </dgm:prSet>
      <dgm:spPr/>
    </dgm:pt>
  </dgm:ptLst>
  <dgm:cxnLst>
    <dgm:cxn modelId="{04043501-CFE9-4146-8F0E-372C79344295}" srcId="{48886476-9DAA-48B7-B346-76DD0CA29582}" destId="{2F53599F-E0C8-4E3E-B1F5-98EFF5A47D5B}" srcOrd="1" destOrd="0" parTransId="{98DF34F7-392C-4269-B3E6-EF9DB00D19C7}" sibTransId="{D16E3BEA-D976-4BFD-A286-5EECD4BE18FC}"/>
    <dgm:cxn modelId="{40847D45-003E-42B5-B227-31DE037AC5D8}" type="presOf" srcId="{2F53599F-E0C8-4E3E-B1F5-98EFF5A47D5B}" destId="{D383F885-1CBD-4AF5-A3E3-D6990F988BF2}" srcOrd="0" destOrd="0" presId="urn:microsoft.com/office/officeart/2005/8/layout/vList2"/>
    <dgm:cxn modelId="{2520F36D-8DDC-4FB0-AC1D-1AE7582C985A}" type="presOf" srcId="{6614B9DD-463B-4859-8B97-DD3C84FB4EE1}" destId="{93C5D703-67A9-4CFC-952E-FC99513964A1}" srcOrd="0" destOrd="1" presId="urn:microsoft.com/office/officeart/2005/8/layout/vList2"/>
    <dgm:cxn modelId="{35BC496F-0EC9-4F94-813C-D80B8FA84196}" type="presOf" srcId="{D9A2EAFC-18F3-496A-B48C-033632CE24E0}" destId="{047F1B87-F076-47CC-9A4D-4A7A69E0B892}" srcOrd="0" destOrd="0" presId="urn:microsoft.com/office/officeart/2005/8/layout/vList2"/>
    <dgm:cxn modelId="{550FF751-43A4-4531-9743-7B19718C9040}" srcId="{48886476-9DAA-48B7-B346-76DD0CA29582}" destId="{D9A2EAFC-18F3-496A-B48C-033632CE24E0}" srcOrd="2" destOrd="0" parTransId="{CC9E3404-642A-43F8-B973-AA591780D28B}" sibTransId="{BDABB4D6-C8EF-42F1-8A8A-6AEEA47AAA1A}"/>
    <dgm:cxn modelId="{95B71D89-1CC1-48CE-80CD-2A568DA2F6E3}" type="presOf" srcId="{05C91ABD-9A61-45AD-AA4B-ED350908CFF5}" destId="{A455B21B-EC4A-4B5F-9836-E8EB63A23481}" srcOrd="0" destOrd="1" presId="urn:microsoft.com/office/officeart/2005/8/layout/vList2"/>
    <dgm:cxn modelId="{9C4DA189-0EF9-469E-9CC4-C4FAE08D04AC}" type="presOf" srcId="{48886476-9DAA-48B7-B346-76DD0CA29582}" destId="{2A3FA9E5-A30E-4388-9F92-4F418AE71BF0}" srcOrd="0" destOrd="0" presId="urn:microsoft.com/office/officeart/2005/8/layout/vList2"/>
    <dgm:cxn modelId="{EA57BC8B-11C5-4505-B09B-6CCBCF6AD75D}" type="presOf" srcId="{34A164C5-BBBD-4E5D-8FFB-C1CD74EEE132}" destId="{93C5D703-67A9-4CFC-952E-FC99513964A1}" srcOrd="0" destOrd="0" presId="urn:microsoft.com/office/officeart/2005/8/layout/vList2"/>
    <dgm:cxn modelId="{B6FA5A96-32B1-41D3-9B2A-0D478F721C8F}" srcId="{D9A2EAFC-18F3-496A-B48C-033632CE24E0}" destId="{87135D73-4996-438F-9F61-ABD895200DA0}" srcOrd="0" destOrd="0" parTransId="{F8C747C5-8826-45E5-9506-769AF6C91CDF}" sibTransId="{FB77F5E9-B26C-4B18-AEC9-9A0E8FD160CA}"/>
    <dgm:cxn modelId="{754530C5-F922-4566-BD03-B0A66E394533}" srcId="{2F53599F-E0C8-4E3E-B1F5-98EFF5A47D5B}" destId="{6614B9DD-463B-4859-8B97-DD3C84FB4EE1}" srcOrd="1" destOrd="0" parTransId="{50EF2093-9D51-4BD0-97BA-372F82683956}" sibTransId="{10A76E12-64AB-451D-8311-6D440E451103}"/>
    <dgm:cxn modelId="{9FFCC2D8-4CD5-44BB-961C-891500D1507D}" srcId="{48886476-9DAA-48B7-B346-76DD0CA29582}" destId="{30F5EBF9-8B08-449F-B725-4BE31ED4AED4}" srcOrd="0" destOrd="0" parTransId="{EDF444E9-E424-4074-9D0B-9D802DADA3D1}" sibTransId="{8C3FEB6E-9B74-4209-B58B-C256AE0B99D0}"/>
    <dgm:cxn modelId="{E8B1E5DA-82F0-471D-BF4A-0E823A1E7A88}" srcId="{2F53599F-E0C8-4E3E-B1F5-98EFF5A47D5B}" destId="{34A164C5-BBBD-4E5D-8FFB-C1CD74EEE132}" srcOrd="0" destOrd="0" parTransId="{AD237AE7-848C-46EE-A7C7-099C7AB76382}" sibTransId="{06E9450A-DFF2-471F-B9FC-49EE0D3275E0}"/>
    <dgm:cxn modelId="{A93C32E1-3019-4F36-8202-1ED0299A5842}" type="presOf" srcId="{87135D73-4996-438F-9F61-ABD895200DA0}" destId="{A455B21B-EC4A-4B5F-9836-E8EB63A23481}" srcOrd="0" destOrd="0" presId="urn:microsoft.com/office/officeart/2005/8/layout/vList2"/>
    <dgm:cxn modelId="{148347E1-ED32-4BDC-9EAA-7F6E0F93CBFF}" type="presOf" srcId="{30F5EBF9-8B08-449F-B725-4BE31ED4AED4}" destId="{4CB8AD1C-AFEF-40F7-BFA3-99626666EADD}" srcOrd="0" destOrd="0" presId="urn:microsoft.com/office/officeart/2005/8/layout/vList2"/>
    <dgm:cxn modelId="{5AB14FEA-26BC-4D17-9772-B0AC87128F40}" srcId="{D9A2EAFC-18F3-496A-B48C-033632CE24E0}" destId="{05C91ABD-9A61-45AD-AA4B-ED350908CFF5}" srcOrd="1" destOrd="0" parTransId="{222D6C03-468E-4C3B-B370-2F466D2BE577}" sibTransId="{442D874C-01CD-4043-8CF9-43B8CD85B540}"/>
    <dgm:cxn modelId="{91399B3C-3B09-4ACF-8218-E10EC1B156E9}" type="presParOf" srcId="{2A3FA9E5-A30E-4388-9F92-4F418AE71BF0}" destId="{4CB8AD1C-AFEF-40F7-BFA3-99626666EADD}" srcOrd="0" destOrd="0" presId="urn:microsoft.com/office/officeart/2005/8/layout/vList2"/>
    <dgm:cxn modelId="{CB949D74-8073-4E3B-BB34-9A2818A1A793}" type="presParOf" srcId="{2A3FA9E5-A30E-4388-9F92-4F418AE71BF0}" destId="{6D0696A6-C112-4264-9816-C805DB28C940}" srcOrd="1" destOrd="0" presId="urn:microsoft.com/office/officeart/2005/8/layout/vList2"/>
    <dgm:cxn modelId="{D6265BB9-3686-4D5D-BAD7-FB98B97B16CB}" type="presParOf" srcId="{2A3FA9E5-A30E-4388-9F92-4F418AE71BF0}" destId="{D383F885-1CBD-4AF5-A3E3-D6990F988BF2}" srcOrd="2" destOrd="0" presId="urn:microsoft.com/office/officeart/2005/8/layout/vList2"/>
    <dgm:cxn modelId="{71444BAA-CB06-4BC5-BD4A-DAFDD721801B}" type="presParOf" srcId="{2A3FA9E5-A30E-4388-9F92-4F418AE71BF0}" destId="{93C5D703-67A9-4CFC-952E-FC99513964A1}" srcOrd="3" destOrd="0" presId="urn:microsoft.com/office/officeart/2005/8/layout/vList2"/>
    <dgm:cxn modelId="{B74005BF-6A5E-43FE-899A-8A4C6F3473F1}" type="presParOf" srcId="{2A3FA9E5-A30E-4388-9F92-4F418AE71BF0}" destId="{047F1B87-F076-47CC-9A4D-4A7A69E0B892}" srcOrd="4" destOrd="0" presId="urn:microsoft.com/office/officeart/2005/8/layout/vList2"/>
    <dgm:cxn modelId="{7E1C7BF8-10B4-4D57-B9A8-D84F905B8B24}" type="presParOf" srcId="{2A3FA9E5-A30E-4388-9F92-4F418AE71BF0}" destId="{A455B21B-EC4A-4B5F-9836-E8EB63A23481}"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8C0213-446A-4E00-A7D2-6E43C613394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AC1AEE-6F81-459D-9978-8A29BD851ABD}">
      <dgm:prSet phldrT="[Text]"/>
      <dgm:spPr/>
      <dgm:t>
        <a:bodyPr/>
        <a:lstStyle/>
        <a:p>
          <a:r>
            <a:rPr lang="en-US" dirty="0"/>
            <a:t>Poor hygiene (lice, scabies, severe or untreated rashes or wounds, bedsores)</a:t>
          </a:r>
        </a:p>
      </dgm:t>
    </dgm:pt>
    <dgm:pt modelId="{F49248F0-C563-41DC-9730-FC8A6A868454}" type="parTrans" cxnId="{EF2006E0-428A-4C80-A796-0A2DFD642463}">
      <dgm:prSet/>
      <dgm:spPr/>
      <dgm:t>
        <a:bodyPr/>
        <a:lstStyle/>
        <a:p>
          <a:endParaRPr lang="en-US"/>
        </a:p>
      </dgm:t>
    </dgm:pt>
    <dgm:pt modelId="{00BF9987-FBB8-4163-8B2A-19061E84D603}" type="sibTrans" cxnId="{EF2006E0-428A-4C80-A796-0A2DFD642463}">
      <dgm:prSet/>
      <dgm:spPr/>
      <dgm:t>
        <a:bodyPr/>
        <a:lstStyle/>
        <a:p>
          <a:endParaRPr lang="en-US"/>
        </a:p>
      </dgm:t>
    </dgm:pt>
    <dgm:pt modelId="{1F19FD0B-6638-4AFF-BD1E-DA24853AA491}">
      <dgm:prSet phldrT="[Text]"/>
      <dgm:spPr/>
      <dgm:t>
        <a:bodyPr/>
        <a:lstStyle/>
        <a:p>
          <a:r>
            <a:rPr lang="en-US" dirty="0"/>
            <a:t>Malnutrition or dehydration</a:t>
          </a:r>
        </a:p>
      </dgm:t>
    </dgm:pt>
    <dgm:pt modelId="{16D9B590-C008-41FD-9A9F-B15A1C796FE4}" type="parTrans" cxnId="{C17C1CD1-D472-4759-85AC-7EF307A00CA5}">
      <dgm:prSet/>
      <dgm:spPr/>
      <dgm:t>
        <a:bodyPr/>
        <a:lstStyle/>
        <a:p>
          <a:endParaRPr lang="en-US"/>
        </a:p>
      </dgm:t>
    </dgm:pt>
    <dgm:pt modelId="{D9F13918-FE37-4BE5-86AE-479F309C2016}" type="sibTrans" cxnId="{C17C1CD1-D472-4759-85AC-7EF307A00CA5}">
      <dgm:prSet/>
      <dgm:spPr/>
      <dgm:t>
        <a:bodyPr/>
        <a:lstStyle/>
        <a:p>
          <a:endParaRPr lang="en-US"/>
        </a:p>
      </dgm:t>
    </dgm:pt>
    <dgm:pt modelId="{C8AF5736-8C0B-4985-954E-5B17D18974F2}">
      <dgm:prSet phldrT="[Text]"/>
      <dgm:spPr/>
      <dgm:t>
        <a:bodyPr/>
        <a:lstStyle/>
        <a:p>
          <a:r>
            <a:rPr lang="en-US" dirty="0"/>
            <a:t>Hazardous or unsafe conditions (bad wiring, no heat, poor plumbing, unsanitary conditions)</a:t>
          </a:r>
        </a:p>
      </dgm:t>
    </dgm:pt>
    <dgm:pt modelId="{58E61569-4BD9-4725-99F4-3F9DE8A267A1}" type="parTrans" cxnId="{7F0908C9-E48A-4562-B262-67EB2E369482}">
      <dgm:prSet/>
      <dgm:spPr/>
      <dgm:t>
        <a:bodyPr/>
        <a:lstStyle/>
        <a:p>
          <a:endParaRPr lang="en-US"/>
        </a:p>
      </dgm:t>
    </dgm:pt>
    <dgm:pt modelId="{98A56017-A622-4D9F-8572-5EDB2D486227}" type="sibTrans" cxnId="{7F0908C9-E48A-4562-B262-67EB2E369482}">
      <dgm:prSet/>
      <dgm:spPr/>
      <dgm:t>
        <a:bodyPr/>
        <a:lstStyle/>
        <a:p>
          <a:endParaRPr lang="en-US"/>
        </a:p>
      </dgm:t>
    </dgm:pt>
    <dgm:pt modelId="{03C1A0C2-0B40-4BE5-A5EB-181AE73E1ABF}">
      <dgm:prSet phldrT="[Text]"/>
      <dgm:spPr/>
      <dgm:t>
        <a:bodyPr/>
        <a:lstStyle/>
        <a:p>
          <a:r>
            <a:rPr lang="en-US" dirty="0"/>
            <a:t>Dirt, fleas, bed bugs, soiled bedding, odors</a:t>
          </a:r>
        </a:p>
      </dgm:t>
    </dgm:pt>
    <dgm:pt modelId="{ABBCD027-2B06-4D4A-90D5-755BB7B467D8}" type="parTrans" cxnId="{E8204CC6-8BAD-41E3-9D92-A15F22E3DD3A}">
      <dgm:prSet/>
      <dgm:spPr/>
      <dgm:t>
        <a:bodyPr/>
        <a:lstStyle/>
        <a:p>
          <a:endParaRPr lang="en-US"/>
        </a:p>
      </dgm:t>
    </dgm:pt>
    <dgm:pt modelId="{4121C5CB-3379-45A8-B877-77717EF73C6E}" type="sibTrans" cxnId="{E8204CC6-8BAD-41E3-9D92-A15F22E3DD3A}">
      <dgm:prSet/>
      <dgm:spPr/>
      <dgm:t>
        <a:bodyPr/>
        <a:lstStyle/>
        <a:p>
          <a:endParaRPr lang="en-US"/>
        </a:p>
      </dgm:t>
    </dgm:pt>
    <dgm:pt modelId="{3AC61B96-0709-463F-9DED-2ED94637A878}">
      <dgm:prSet phldrT="[Text]"/>
      <dgm:spPr/>
      <dgm:t>
        <a:bodyPr/>
        <a:lstStyle/>
        <a:p>
          <a:r>
            <a:rPr lang="en-US" dirty="0"/>
            <a:t>Inadequate clothing, lack of basic medical care or medications</a:t>
          </a:r>
        </a:p>
      </dgm:t>
    </dgm:pt>
    <dgm:pt modelId="{D7666D7C-FDD9-49E7-B27B-2BF21E02EF14}" type="parTrans" cxnId="{3EF5247D-B488-4731-B21E-4FA2B1B30D25}">
      <dgm:prSet/>
      <dgm:spPr/>
      <dgm:t>
        <a:bodyPr/>
        <a:lstStyle/>
        <a:p>
          <a:endParaRPr lang="en-US"/>
        </a:p>
      </dgm:t>
    </dgm:pt>
    <dgm:pt modelId="{78917623-63E0-4ED4-BB55-699F58B197FF}" type="sibTrans" cxnId="{3EF5247D-B488-4731-B21E-4FA2B1B30D25}">
      <dgm:prSet/>
      <dgm:spPr/>
      <dgm:t>
        <a:bodyPr/>
        <a:lstStyle/>
        <a:p>
          <a:endParaRPr lang="en-US"/>
        </a:p>
      </dgm:t>
    </dgm:pt>
    <dgm:pt modelId="{05FC79BF-37D5-455C-A32F-08B3F24D5EFB}">
      <dgm:prSet phldrT="[Text]"/>
      <dgm:spPr/>
      <dgm:t>
        <a:bodyPr/>
        <a:lstStyle/>
        <a:p>
          <a:r>
            <a:rPr lang="en-US" dirty="0"/>
            <a:t>Exposure to elements (sunburn, bites, cold)</a:t>
          </a:r>
        </a:p>
      </dgm:t>
    </dgm:pt>
    <dgm:pt modelId="{4DF2E6A2-015D-4898-87F9-D06B3DF83088}" type="parTrans" cxnId="{9C5FAEE3-83BC-49C1-8AAE-AD0B20394C03}">
      <dgm:prSet/>
      <dgm:spPr/>
      <dgm:t>
        <a:bodyPr/>
        <a:lstStyle/>
        <a:p>
          <a:endParaRPr lang="en-US"/>
        </a:p>
      </dgm:t>
    </dgm:pt>
    <dgm:pt modelId="{3AD67276-8BB2-4375-AF00-1401A8DCE2E8}" type="sibTrans" cxnId="{9C5FAEE3-83BC-49C1-8AAE-AD0B20394C03}">
      <dgm:prSet/>
      <dgm:spPr/>
      <dgm:t>
        <a:bodyPr/>
        <a:lstStyle/>
        <a:p>
          <a:endParaRPr lang="en-US"/>
        </a:p>
      </dgm:t>
    </dgm:pt>
    <dgm:pt modelId="{09D5441E-372F-4451-9652-B1FAA850D288}">
      <dgm:prSet phldrT="[Text]"/>
      <dgm:spPr/>
      <dgm:t>
        <a:bodyPr/>
        <a:lstStyle/>
        <a:p>
          <a:r>
            <a:rPr lang="en-US" dirty="0"/>
            <a:t>Behaviors that are not age-appropriate (wetting, soiling)</a:t>
          </a:r>
        </a:p>
      </dgm:t>
    </dgm:pt>
    <dgm:pt modelId="{9DB0F8E7-36D9-4728-A39A-92D59CFDBACD}" type="parTrans" cxnId="{2813D8CB-7A3D-4C3B-A545-3340BDE251D4}">
      <dgm:prSet/>
      <dgm:spPr/>
      <dgm:t>
        <a:bodyPr/>
        <a:lstStyle/>
        <a:p>
          <a:endParaRPr lang="en-US"/>
        </a:p>
      </dgm:t>
    </dgm:pt>
    <dgm:pt modelId="{24CF09DD-6E6F-42B6-8C44-23E3DFA511EB}" type="sibTrans" cxnId="{2813D8CB-7A3D-4C3B-A545-3340BDE251D4}">
      <dgm:prSet/>
      <dgm:spPr/>
      <dgm:t>
        <a:bodyPr/>
        <a:lstStyle/>
        <a:p>
          <a:endParaRPr lang="en-US"/>
        </a:p>
      </dgm:t>
    </dgm:pt>
    <dgm:pt modelId="{D30FD7A8-8CFE-49C0-B743-B07DD94338A3}" type="pres">
      <dgm:prSet presAssocID="{808C0213-446A-4E00-A7D2-6E43C6133943}" presName="Name0" presStyleCnt="0">
        <dgm:presLayoutVars>
          <dgm:chMax val="7"/>
          <dgm:chPref val="7"/>
          <dgm:dir/>
        </dgm:presLayoutVars>
      </dgm:prSet>
      <dgm:spPr/>
    </dgm:pt>
    <dgm:pt modelId="{F9903700-D2D1-4540-A78F-8EFF016E43D4}" type="pres">
      <dgm:prSet presAssocID="{808C0213-446A-4E00-A7D2-6E43C6133943}" presName="Name1" presStyleCnt="0"/>
      <dgm:spPr/>
    </dgm:pt>
    <dgm:pt modelId="{9A3CDF6A-C964-498B-8818-B6594CC8AEA1}" type="pres">
      <dgm:prSet presAssocID="{808C0213-446A-4E00-A7D2-6E43C6133943}" presName="cycle" presStyleCnt="0"/>
      <dgm:spPr/>
    </dgm:pt>
    <dgm:pt modelId="{9BA69770-00CC-4179-9BCA-B1E222A76903}" type="pres">
      <dgm:prSet presAssocID="{808C0213-446A-4E00-A7D2-6E43C6133943}" presName="srcNode" presStyleLbl="node1" presStyleIdx="0" presStyleCnt="7"/>
      <dgm:spPr/>
    </dgm:pt>
    <dgm:pt modelId="{E8ABB387-A4BA-4349-A442-A0C3F4B769EE}" type="pres">
      <dgm:prSet presAssocID="{808C0213-446A-4E00-A7D2-6E43C6133943}" presName="conn" presStyleLbl="parChTrans1D2" presStyleIdx="0" presStyleCnt="1"/>
      <dgm:spPr/>
    </dgm:pt>
    <dgm:pt modelId="{E54776A4-B9F2-4BF5-9CA9-B3972B2202C5}" type="pres">
      <dgm:prSet presAssocID="{808C0213-446A-4E00-A7D2-6E43C6133943}" presName="extraNode" presStyleLbl="node1" presStyleIdx="0" presStyleCnt="7"/>
      <dgm:spPr/>
    </dgm:pt>
    <dgm:pt modelId="{0B8DC33C-60A7-4903-B377-B7F1BC8AD9EC}" type="pres">
      <dgm:prSet presAssocID="{808C0213-446A-4E00-A7D2-6E43C6133943}" presName="dstNode" presStyleLbl="node1" presStyleIdx="0" presStyleCnt="7"/>
      <dgm:spPr/>
    </dgm:pt>
    <dgm:pt modelId="{B6653C10-A6BE-4EFB-B0F3-1302E81BD15B}" type="pres">
      <dgm:prSet presAssocID="{6FAC1AEE-6F81-459D-9978-8A29BD851ABD}" presName="text_1" presStyleLbl="node1" presStyleIdx="0" presStyleCnt="7">
        <dgm:presLayoutVars>
          <dgm:bulletEnabled val="1"/>
        </dgm:presLayoutVars>
      </dgm:prSet>
      <dgm:spPr/>
    </dgm:pt>
    <dgm:pt modelId="{9C13BBFD-2A86-48E9-8495-0254E0EDAF7D}" type="pres">
      <dgm:prSet presAssocID="{6FAC1AEE-6F81-459D-9978-8A29BD851ABD}" presName="accent_1" presStyleCnt="0"/>
      <dgm:spPr/>
    </dgm:pt>
    <dgm:pt modelId="{BB5503DF-05FF-401C-861B-3E0228793F1A}" type="pres">
      <dgm:prSet presAssocID="{6FAC1AEE-6F81-459D-9978-8A29BD851ABD}" presName="accentRepeatNode" presStyleLbl="solidFgAcc1" presStyleIdx="0" presStyleCnt="7"/>
      <dgm:spPr/>
    </dgm:pt>
    <dgm:pt modelId="{B74D6E10-0773-4733-AD1E-F310A15B1760}" type="pres">
      <dgm:prSet presAssocID="{1F19FD0B-6638-4AFF-BD1E-DA24853AA491}" presName="text_2" presStyleLbl="node1" presStyleIdx="1" presStyleCnt="7">
        <dgm:presLayoutVars>
          <dgm:bulletEnabled val="1"/>
        </dgm:presLayoutVars>
      </dgm:prSet>
      <dgm:spPr/>
    </dgm:pt>
    <dgm:pt modelId="{51F991F2-012D-4E03-8A95-40A5403D79B3}" type="pres">
      <dgm:prSet presAssocID="{1F19FD0B-6638-4AFF-BD1E-DA24853AA491}" presName="accent_2" presStyleCnt="0"/>
      <dgm:spPr/>
    </dgm:pt>
    <dgm:pt modelId="{799926A3-9156-4A05-AEDC-F52C8395C878}" type="pres">
      <dgm:prSet presAssocID="{1F19FD0B-6638-4AFF-BD1E-DA24853AA491}" presName="accentRepeatNode" presStyleLbl="solidFgAcc1" presStyleIdx="1" presStyleCnt="7"/>
      <dgm:spPr/>
    </dgm:pt>
    <dgm:pt modelId="{83CF49E2-1D2B-44B9-A4A9-DE57D8EF60D8}" type="pres">
      <dgm:prSet presAssocID="{C8AF5736-8C0B-4985-954E-5B17D18974F2}" presName="text_3" presStyleLbl="node1" presStyleIdx="2" presStyleCnt="7">
        <dgm:presLayoutVars>
          <dgm:bulletEnabled val="1"/>
        </dgm:presLayoutVars>
      </dgm:prSet>
      <dgm:spPr/>
    </dgm:pt>
    <dgm:pt modelId="{0AA417D2-72EB-4938-9942-272A24484962}" type="pres">
      <dgm:prSet presAssocID="{C8AF5736-8C0B-4985-954E-5B17D18974F2}" presName="accent_3" presStyleCnt="0"/>
      <dgm:spPr/>
    </dgm:pt>
    <dgm:pt modelId="{9AB1B1BE-FADF-45F6-8C08-1257316A01E1}" type="pres">
      <dgm:prSet presAssocID="{C8AF5736-8C0B-4985-954E-5B17D18974F2}" presName="accentRepeatNode" presStyleLbl="solidFgAcc1" presStyleIdx="2" presStyleCnt="7"/>
      <dgm:spPr/>
    </dgm:pt>
    <dgm:pt modelId="{BD1B16DF-6950-4E12-92C0-CED23BDE8CE8}" type="pres">
      <dgm:prSet presAssocID="{03C1A0C2-0B40-4BE5-A5EB-181AE73E1ABF}" presName="text_4" presStyleLbl="node1" presStyleIdx="3" presStyleCnt="7">
        <dgm:presLayoutVars>
          <dgm:bulletEnabled val="1"/>
        </dgm:presLayoutVars>
      </dgm:prSet>
      <dgm:spPr/>
    </dgm:pt>
    <dgm:pt modelId="{A3759C1C-4A84-4272-986A-E87BEB1D47DB}" type="pres">
      <dgm:prSet presAssocID="{03C1A0C2-0B40-4BE5-A5EB-181AE73E1ABF}" presName="accent_4" presStyleCnt="0"/>
      <dgm:spPr/>
    </dgm:pt>
    <dgm:pt modelId="{9D5301AF-D08B-4C3B-9D77-94251EB6DF0D}" type="pres">
      <dgm:prSet presAssocID="{03C1A0C2-0B40-4BE5-A5EB-181AE73E1ABF}" presName="accentRepeatNode" presStyleLbl="solidFgAcc1" presStyleIdx="3" presStyleCnt="7"/>
      <dgm:spPr/>
    </dgm:pt>
    <dgm:pt modelId="{05EB0880-AEC9-48B6-936C-3DC3B8BB31F0}" type="pres">
      <dgm:prSet presAssocID="{3AC61B96-0709-463F-9DED-2ED94637A878}" presName="text_5" presStyleLbl="node1" presStyleIdx="4" presStyleCnt="7">
        <dgm:presLayoutVars>
          <dgm:bulletEnabled val="1"/>
        </dgm:presLayoutVars>
      </dgm:prSet>
      <dgm:spPr/>
    </dgm:pt>
    <dgm:pt modelId="{338E6093-7425-4649-8199-BDFB637C31F6}" type="pres">
      <dgm:prSet presAssocID="{3AC61B96-0709-463F-9DED-2ED94637A878}" presName="accent_5" presStyleCnt="0"/>
      <dgm:spPr/>
    </dgm:pt>
    <dgm:pt modelId="{8C9DB7DE-2FBF-4ADB-B9A0-94794D70E748}" type="pres">
      <dgm:prSet presAssocID="{3AC61B96-0709-463F-9DED-2ED94637A878}" presName="accentRepeatNode" presStyleLbl="solidFgAcc1" presStyleIdx="4" presStyleCnt="7"/>
      <dgm:spPr/>
    </dgm:pt>
    <dgm:pt modelId="{E62C409E-4BD5-47D1-82CC-C4B3EC396C3E}" type="pres">
      <dgm:prSet presAssocID="{05FC79BF-37D5-455C-A32F-08B3F24D5EFB}" presName="text_6" presStyleLbl="node1" presStyleIdx="5" presStyleCnt="7">
        <dgm:presLayoutVars>
          <dgm:bulletEnabled val="1"/>
        </dgm:presLayoutVars>
      </dgm:prSet>
      <dgm:spPr/>
    </dgm:pt>
    <dgm:pt modelId="{5B7A6EF5-A94A-4F47-9189-2D60D7234498}" type="pres">
      <dgm:prSet presAssocID="{05FC79BF-37D5-455C-A32F-08B3F24D5EFB}" presName="accent_6" presStyleCnt="0"/>
      <dgm:spPr/>
    </dgm:pt>
    <dgm:pt modelId="{C376E9B0-EC34-4756-B64D-2D8BD419D9EA}" type="pres">
      <dgm:prSet presAssocID="{05FC79BF-37D5-455C-A32F-08B3F24D5EFB}" presName="accentRepeatNode" presStyleLbl="solidFgAcc1" presStyleIdx="5" presStyleCnt="7"/>
      <dgm:spPr/>
    </dgm:pt>
    <dgm:pt modelId="{3A414954-A9C2-4629-AAE1-CA06CA5C01B3}" type="pres">
      <dgm:prSet presAssocID="{09D5441E-372F-4451-9652-B1FAA850D288}" presName="text_7" presStyleLbl="node1" presStyleIdx="6" presStyleCnt="7">
        <dgm:presLayoutVars>
          <dgm:bulletEnabled val="1"/>
        </dgm:presLayoutVars>
      </dgm:prSet>
      <dgm:spPr/>
    </dgm:pt>
    <dgm:pt modelId="{0D23F4C4-C182-43B0-915D-24032F9C1003}" type="pres">
      <dgm:prSet presAssocID="{09D5441E-372F-4451-9652-B1FAA850D288}" presName="accent_7" presStyleCnt="0"/>
      <dgm:spPr/>
    </dgm:pt>
    <dgm:pt modelId="{CD1A1C53-810E-4D86-AB0D-DC273FE6FCA5}" type="pres">
      <dgm:prSet presAssocID="{09D5441E-372F-4451-9652-B1FAA850D288}" presName="accentRepeatNode" presStyleLbl="solidFgAcc1" presStyleIdx="6" presStyleCnt="7"/>
      <dgm:spPr/>
    </dgm:pt>
  </dgm:ptLst>
  <dgm:cxnLst>
    <dgm:cxn modelId="{0F87C51C-F610-4BBB-8742-1F5FCB5EB19D}" type="presOf" srcId="{3AC61B96-0709-463F-9DED-2ED94637A878}" destId="{05EB0880-AEC9-48B6-936C-3DC3B8BB31F0}" srcOrd="0" destOrd="0" presId="urn:microsoft.com/office/officeart/2008/layout/VerticalCurvedList"/>
    <dgm:cxn modelId="{C2F81B1D-A127-4419-86D6-B695206CD6C5}" type="presOf" srcId="{1F19FD0B-6638-4AFF-BD1E-DA24853AA491}" destId="{B74D6E10-0773-4733-AD1E-F310A15B1760}" srcOrd="0" destOrd="0" presId="urn:microsoft.com/office/officeart/2008/layout/VerticalCurvedList"/>
    <dgm:cxn modelId="{8A496770-5868-488C-9D28-9B63783A1E49}" type="presOf" srcId="{03C1A0C2-0B40-4BE5-A5EB-181AE73E1ABF}" destId="{BD1B16DF-6950-4E12-92C0-CED23BDE8CE8}" srcOrd="0" destOrd="0" presId="urn:microsoft.com/office/officeart/2008/layout/VerticalCurvedList"/>
    <dgm:cxn modelId="{E8ECEE57-03D0-4743-B7D2-CC5B8347D1FE}" type="presOf" srcId="{05FC79BF-37D5-455C-A32F-08B3F24D5EFB}" destId="{E62C409E-4BD5-47D1-82CC-C4B3EC396C3E}" srcOrd="0" destOrd="0" presId="urn:microsoft.com/office/officeart/2008/layout/VerticalCurvedList"/>
    <dgm:cxn modelId="{3EF5247D-B488-4731-B21E-4FA2B1B30D25}" srcId="{808C0213-446A-4E00-A7D2-6E43C6133943}" destId="{3AC61B96-0709-463F-9DED-2ED94637A878}" srcOrd="4" destOrd="0" parTransId="{D7666D7C-FDD9-49E7-B27B-2BF21E02EF14}" sibTransId="{78917623-63E0-4ED4-BB55-699F58B197FF}"/>
    <dgm:cxn modelId="{07FFCA8D-5BBA-4AF4-937D-A7FBD3037956}" type="presOf" srcId="{00BF9987-FBB8-4163-8B2A-19061E84D603}" destId="{E8ABB387-A4BA-4349-A442-A0C3F4B769EE}" srcOrd="0" destOrd="0" presId="urn:microsoft.com/office/officeart/2008/layout/VerticalCurvedList"/>
    <dgm:cxn modelId="{4C5E689E-262A-41F9-A206-B5BD85592075}" type="presOf" srcId="{C8AF5736-8C0B-4985-954E-5B17D18974F2}" destId="{83CF49E2-1D2B-44B9-A4A9-DE57D8EF60D8}" srcOrd="0" destOrd="0" presId="urn:microsoft.com/office/officeart/2008/layout/VerticalCurvedList"/>
    <dgm:cxn modelId="{E8204CC6-8BAD-41E3-9D92-A15F22E3DD3A}" srcId="{808C0213-446A-4E00-A7D2-6E43C6133943}" destId="{03C1A0C2-0B40-4BE5-A5EB-181AE73E1ABF}" srcOrd="3" destOrd="0" parTransId="{ABBCD027-2B06-4D4A-90D5-755BB7B467D8}" sibTransId="{4121C5CB-3379-45A8-B877-77717EF73C6E}"/>
    <dgm:cxn modelId="{7F0908C9-E48A-4562-B262-67EB2E369482}" srcId="{808C0213-446A-4E00-A7D2-6E43C6133943}" destId="{C8AF5736-8C0B-4985-954E-5B17D18974F2}" srcOrd="2" destOrd="0" parTransId="{58E61569-4BD9-4725-99F4-3F9DE8A267A1}" sibTransId="{98A56017-A622-4D9F-8572-5EDB2D486227}"/>
    <dgm:cxn modelId="{2813D8CB-7A3D-4C3B-A545-3340BDE251D4}" srcId="{808C0213-446A-4E00-A7D2-6E43C6133943}" destId="{09D5441E-372F-4451-9652-B1FAA850D288}" srcOrd="6" destOrd="0" parTransId="{9DB0F8E7-36D9-4728-A39A-92D59CFDBACD}" sibTransId="{24CF09DD-6E6F-42B6-8C44-23E3DFA511EB}"/>
    <dgm:cxn modelId="{AFCA9BD0-33F0-4A5B-90BB-343533C05302}" type="presOf" srcId="{808C0213-446A-4E00-A7D2-6E43C6133943}" destId="{D30FD7A8-8CFE-49C0-B743-B07DD94338A3}" srcOrd="0" destOrd="0" presId="urn:microsoft.com/office/officeart/2008/layout/VerticalCurvedList"/>
    <dgm:cxn modelId="{C17C1CD1-D472-4759-85AC-7EF307A00CA5}" srcId="{808C0213-446A-4E00-A7D2-6E43C6133943}" destId="{1F19FD0B-6638-4AFF-BD1E-DA24853AA491}" srcOrd="1" destOrd="0" parTransId="{16D9B590-C008-41FD-9A9F-B15A1C796FE4}" sibTransId="{D9F13918-FE37-4BE5-86AE-479F309C2016}"/>
    <dgm:cxn modelId="{A3EC3ADA-1F4B-4FB3-9A87-5C2BE625BB59}" type="presOf" srcId="{09D5441E-372F-4451-9652-B1FAA850D288}" destId="{3A414954-A9C2-4629-AAE1-CA06CA5C01B3}" srcOrd="0" destOrd="0" presId="urn:microsoft.com/office/officeart/2008/layout/VerticalCurvedList"/>
    <dgm:cxn modelId="{EF2006E0-428A-4C80-A796-0A2DFD642463}" srcId="{808C0213-446A-4E00-A7D2-6E43C6133943}" destId="{6FAC1AEE-6F81-459D-9978-8A29BD851ABD}" srcOrd="0" destOrd="0" parTransId="{F49248F0-C563-41DC-9730-FC8A6A868454}" sibTransId="{00BF9987-FBB8-4163-8B2A-19061E84D603}"/>
    <dgm:cxn modelId="{9C5FAEE3-83BC-49C1-8AAE-AD0B20394C03}" srcId="{808C0213-446A-4E00-A7D2-6E43C6133943}" destId="{05FC79BF-37D5-455C-A32F-08B3F24D5EFB}" srcOrd="5" destOrd="0" parTransId="{4DF2E6A2-015D-4898-87F9-D06B3DF83088}" sibTransId="{3AD67276-8BB2-4375-AF00-1401A8DCE2E8}"/>
    <dgm:cxn modelId="{FE5C9EE6-D737-4285-B024-8ACA4FD70E0A}" type="presOf" srcId="{6FAC1AEE-6F81-459D-9978-8A29BD851ABD}" destId="{B6653C10-A6BE-4EFB-B0F3-1302E81BD15B}" srcOrd="0" destOrd="0" presId="urn:microsoft.com/office/officeart/2008/layout/VerticalCurvedList"/>
    <dgm:cxn modelId="{00981B5D-0AAA-445E-95C3-D3D836935F0F}" type="presParOf" srcId="{D30FD7A8-8CFE-49C0-B743-B07DD94338A3}" destId="{F9903700-D2D1-4540-A78F-8EFF016E43D4}" srcOrd="0" destOrd="0" presId="urn:microsoft.com/office/officeart/2008/layout/VerticalCurvedList"/>
    <dgm:cxn modelId="{5BF857F0-860B-47CE-B2A1-8CCA91E63275}" type="presParOf" srcId="{F9903700-D2D1-4540-A78F-8EFF016E43D4}" destId="{9A3CDF6A-C964-498B-8818-B6594CC8AEA1}" srcOrd="0" destOrd="0" presId="urn:microsoft.com/office/officeart/2008/layout/VerticalCurvedList"/>
    <dgm:cxn modelId="{0E9B1C82-26DE-4C22-94C3-2DAB1ED262D3}" type="presParOf" srcId="{9A3CDF6A-C964-498B-8818-B6594CC8AEA1}" destId="{9BA69770-00CC-4179-9BCA-B1E222A76903}" srcOrd="0" destOrd="0" presId="urn:microsoft.com/office/officeart/2008/layout/VerticalCurvedList"/>
    <dgm:cxn modelId="{A4A71A31-4913-40CB-A9A6-41424977E46A}" type="presParOf" srcId="{9A3CDF6A-C964-498B-8818-B6594CC8AEA1}" destId="{E8ABB387-A4BA-4349-A442-A0C3F4B769EE}" srcOrd="1" destOrd="0" presId="urn:microsoft.com/office/officeart/2008/layout/VerticalCurvedList"/>
    <dgm:cxn modelId="{58CC3B64-DAB7-476B-8700-5E4691A15697}" type="presParOf" srcId="{9A3CDF6A-C964-498B-8818-B6594CC8AEA1}" destId="{E54776A4-B9F2-4BF5-9CA9-B3972B2202C5}" srcOrd="2" destOrd="0" presId="urn:microsoft.com/office/officeart/2008/layout/VerticalCurvedList"/>
    <dgm:cxn modelId="{69B6020F-6938-45DC-8CB1-39A42908E055}" type="presParOf" srcId="{9A3CDF6A-C964-498B-8818-B6594CC8AEA1}" destId="{0B8DC33C-60A7-4903-B377-B7F1BC8AD9EC}" srcOrd="3" destOrd="0" presId="urn:microsoft.com/office/officeart/2008/layout/VerticalCurvedList"/>
    <dgm:cxn modelId="{1B7F5D5D-16AE-44D9-BDC7-C77687A599D3}" type="presParOf" srcId="{F9903700-D2D1-4540-A78F-8EFF016E43D4}" destId="{B6653C10-A6BE-4EFB-B0F3-1302E81BD15B}" srcOrd="1" destOrd="0" presId="urn:microsoft.com/office/officeart/2008/layout/VerticalCurvedList"/>
    <dgm:cxn modelId="{FCB10F69-91A4-46B1-B072-CAE7BFB58E47}" type="presParOf" srcId="{F9903700-D2D1-4540-A78F-8EFF016E43D4}" destId="{9C13BBFD-2A86-48E9-8495-0254E0EDAF7D}" srcOrd="2" destOrd="0" presId="urn:microsoft.com/office/officeart/2008/layout/VerticalCurvedList"/>
    <dgm:cxn modelId="{E809FE30-C00E-4FE7-8D53-E925A17A9424}" type="presParOf" srcId="{9C13BBFD-2A86-48E9-8495-0254E0EDAF7D}" destId="{BB5503DF-05FF-401C-861B-3E0228793F1A}" srcOrd="0" destOrd="0" presId="urn:microsoft.com/office/officeart/2008/layout/VerticalCurvedList"/>
    <dgm:cxn modelId="{BAC2E89D-52E1-49FC-B493-FA9BFF6ACB7B}" type="presParOf" srcId="{F9903700-D2D1-4540-A78F-8EFF016E43D4}" destId="{B74D6E10-0773-4733-AD1E-F310A15B1760}" srcOrd="3" destOrd="0" presId="urn:microsoft.com/office/officeart/2008/layout/VerticalCurvedList"/>
    <dgm:cxn modelId="{57FAB123-865C-435E-8B95-70DD38DAC267}" type="presParOf" srcId="{F9903700-D2D1-4540-A78F-8EFF016E43D4}" destId="{51F991F2-012D-4E03-8A95-40A5403D79B3}" srcOrd="4" destOrd="0" presId="urn:microsoft.com/office/officeart/2008/layout/VerticalCurvedList"/>
    <dgm:cxn modelId="{43EAEC3E-5240-4327-AD4D-F3CEDA53AD97}" type="presParOf" srcId="{51F991F2-012D-4E03-8A95-40A5403D79B3}" destId="{799926A3-9156-4A05-AEDC-F52C8395C878}" srcOrd="0" destOrd="0" presId="urn:microsoft.com/office/officeart/2008/layout/VerticalCurvedList"/>
    <dgm:cxn modelId="{D4443226-9AA9-453E-80F0-80384F565545}" type="presParOf" srcId="{F9903700-D2D1-4540-A78F-8EFF016E43D4}" destId="{83CF49E2-1D2B-44B9-A4A9-DE57D8EF60D8}" srcOrd="5" destOrd="0" presId="urn:microsoft.com/office/officeart/2008/layout/VerticalCurvedList"/>
    <dgm:cxn modelId="{ECF2650D-F0FB-45A7-841F-9A7A56ECACA1}" type="presParOf" srcId="{F9903700-D2D1-4540-A78F-8EFF016E43D4}" destId="{0AA417D2-72EB-4938-9942-272A24484962}" srcOrd="6" destOrd="0" presId="urn:microsoft.com/office/officeart/2008/layout/VerticalCurvedList"/>
    <dgm:cxn modelId="{D9E60ADC-D7F8-403A-8377-E22F91194BD9}" type="presParOf" srcId="{0AA417D2-72EB-4938-9942-272A24484962}" destId="{9AB1B1BE-FADF-45F6-8C08-1257316A01E1}" srcOrd="0" destOrd="0" presId="urn:microsoft.com/office/officeart/2008/layout/VerticalCurvedList"/>
    <dgm:cxn modelId="{9DAE0B22-5CFD-414B-8A7C-6227AB69D639}" type="presParOf" srcId="{F9903700-D2D1-4540-A78F-8EFF016E43D4}" destId="{BD1B16DF-6950-4E12-92C0-CED23BDE8CE8}" srcOrd="7" destOrd="0" presId="urn:microsoft.com/office/officeart/2008/layout/VerticalCurvedList"/>
    <dgm:cxn modelId="{7E24B4F6-B2CB-42BC-BD5C-2E8CE4F67CF4}" type="presParOf" srcId="{F9903700-D2D1-4540-A78F-8EFF016E43D4}" destId="{A3759C1C-4A84-4272-986A-E87BEB1D47DB}" srcOrd="8" destOrd="0" presId="urn:microsoft.com/office/officeart/2008/layout/VerticalCurvedList"/>
    <dgm:cxn modelId="{FF4BD34D-C22B-4447-B84B-924E03689003}" type="presParOf" srcId="{A3759C1C-4A84-4272-986A-E87BEB1D47DB}" destId="{9D5301AF-D08B-4C3B-9D77-94251EB6DF0D}" srcOrd="0" destOrd="0" presId="urn:microsoft.com/office/officeart/2008/layout/VerticalCurvedList"/>
    <dgm:cxn modelId="{85961631-7042-47B9-AD60-2DCA6CC7BBEE}" type="presParOf" srcId="{F9903700-D2D1-4540-A78F-8EFF016E43D4}" destId="{05EB0880-AEC9-48B6-936C-3DC3B8BB31F0}" srcOrd="9" destOrd="0" presId="urn:microsoft.com/office/officeart/2008/layout/VerticalCurvedList"/>
    <dgm:cxn modelId="{6B4812B8-7BB6-4FA5-A4F1-57AE07BC3AC3}" type="presParOf" srcId="{F9903700-D2D1-4540-A78F-8EFF016E43D4}" destId="{338E6093-7425-4649-8199-BDFB637C31F6}" srcOrd="10" destOrd="0" presId="urn:microsoft.com/office/officeart/2008/layout/VerticalCurvedList"/>
    <dgm:cxn modelId="{433C8BBB-1235-4DA6-87D1-4E681693C26D}" type="presParOf" srcId="{338E6093-7425-4649-8199-BDFB637C31F6}" destId="{8C9DB7DE-2FBF-4ADB-B9A0-94794D70E748}" srcOrd="0" destOrd="0" presId="urn:microsoft.com/office/officeart/2008/layout/VerticalCurvedList"/>
    <dgm:cxn modelId="{8FFD6FB6-D11B-4440-BF11-B4392B3C5036}" type="presParOf" srcId="{F9903700-D2D1-4540-A78F-8EFF016E43D4}" destId="{E62C409E-4BD5-47D1-82CC-C4B3EC396C3E}" srcOrd="11" destOrd="0" presId="urn:microsoft.com/office/officeart/2008/layout/VerticalCurvedList"/>
    <dgm:cxn modelId="{41DA15AA-1DC2-4F72-9493-F5F4D909557D}" type="presParOf" srcId="{F9903700-D2D1-4540-A78F-8EFF016E43D4}" destId="{5B7A6EF5-A94A-4F47-9189-2D60D7234498}" srcOrd="12" destOrd="0" presId="urn:microsoft.com/office/officeart/2008/layout/VerticalCurvedList"/>
    <dgm:cxn modelId="{AFB356BC-EE99-43A8-AEAD-B388201061D1}" type="presParOf" srcId="{5B7A6EF5-A94A-4F47-9189-2D60D7234498}" destId="{C376E9B0-EC34-4756-B64D-2D8BD419D9EA}" srcOrd="0" destOrd="0" presId="urn:microsoft.com/office/officeart/2008/layout/VerticalCurvedList"/>
    <dgm:cxn modelId="{00D8572B-2E00-4C36-B8B5-778FF7F64C60}" type="presParOf" srcId="{F9903700-D2D1-4540-A78F-8EFF016E43D4}" destId="{3A414954-A9C2-4629-AAE1-CA06CA5C01B3}" srcOrd="13" destOrd="0" presId="urn:microsoft.com/office/officeart/2008/layout/VerticalCurvedList"/>
    <dgm:cxn modelId="{98ECE9D5-2DA6-4E3C-BA7A-570BE5EE309B}" type="presParOf" srcId="{F9903700-D2D1-4540-A78F-8EFF016E43D4}" destId="{0D23F4C4-C182-43B0-915D-24032F9C1003}" srcOrd="14" destOrd="0" presId="urn:microsoft.com/office/officeart/2008/layout/VerticalCurvedList"/>
    <dgm:cxn modelId="{4D4EB906-19B9-4FBD-A43D-BFB276ED1748}" type="presParOf" srcId="{0D23F4C4-C182-43B0-915D-24032F9C1003}" destId="{CD1A1C53-810E-4D86-AB0D-DC273FE6FC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6FD7D5-F750-47BE-850B-BDDC1C2638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1788C1-9078-467E-B21C-200047E04D2B}">
      <dgm:prSet phldrT="[Text]"/>
      <dgm:spPr/>
      <dgm:t>
        <a:bodyPr/>
        <a:lstStyle/>
        <a:p>
          <a:r>
            <a:rPr lang="en-US" dirty="0"/>
            <a:t>Receiving proper care?</a:t>
          </a:r>
        </a:p>
      </dgm:t>
    </dgm:pt>
    <dgm:pt modelId="{B35CA1CB-C20C-4C88-BE02-2AFC27EFB3B6}" type="parTrans" cxnId="{2A43DE8D-5C91-448F-B6FE-9B20F6C66555}">
      <dgm:prSet/>
      <dgm:spPr/>
      <dgm:t>
        <a:bodyPr/>
        <a:lstStyle/>
        <a:p>
          <a:endParaRPr lang="en-US"/>
        </a:p>
      </dgm:t>
    </dgm:pt>
    <dgm:pt modelId="{5DC18F32-19EE-4EA1-BDF9-2C9A859055A3}" type="sibTrans" cxnId="{2A43DE8D-5C91-448F-B6FE-9B20F6C66555}">
      <dgm:prSet/>
      <dgm:spPr/>
      <dgm:t>
        <a:bodyPr/>
        <a:lstStyle/>
        <a:p>
          <a:endParaRPr lang="en-US"/>
        </a:p>
      </dgm:t>
    </dgm:pt>
    <dgm:pt modelId="{3EF04585-AAFE-4470-9B4D-F9C05DFE6133}">
      <dgm:prSet phldrT="[Text]"/>
      <dgm:spPr/>
      <dgm:t>
        <a:bodyPr/>
        <a:lstStyle/>
        <a:p>
          <a:r>
            <a:rPr lang="en-US" dirty="0"/>
            <a:t>Is money paid being used properly?</a:t>
          </a:r>
        </a:p>
      </dgm:t>
    </dgm:pt>
    <dgm:pt modelId="{C8B8D5A0-B0F4-43E7-BD5D-CC5731AFAAE0}" type="parTrans" cxnId="{616EADB4-65D9-4809-B25A-BCE0E7EF740E}">
      <dgm:prSet/>
      <dgm:spPr/>
      <dgm:t>
        <a:bodyPr/>
        <a:lstStyle/>
        <a:p>
          <a:endParaRPr lang="en-US"/>
        </a:p>
      </dgm:t>
    </dgm:pt>
    <dgm:pt modelId="{D4A75369-5D3D-4721-8B9B-915046716153}" type="sibTrans" cxnId="{616EADB4-65D9-4809-B25A-BCE0E7EF740E}">
      <dgm:prSet/>
      <dgm:spPr/>
      <dgm:t>
        <a:bodyPr/>
        <a:lstStyle/>
        <a:p>
          <a:endParaRPr lang="en-US"/>
        </a:p>
      </dgm:t>
    </dgm:pt>
    <dgm:pt modelId="{4FFF36B2-A006-4DAF-BE03-7DC6C87E558F}">
      <dgm:prSet phldrT="[Text]"/>
      <dgm:spPr/>
      <dgm:t>
        <a:bodyPr/>
        <a:lstStyle/>
        <a:p>
          <a:r>
            <a:rPr lang="en-US" dirty="0"/>
            <a:t>Food, housing, clothing needs met?</a:t>
          </a:r>
        </a:p>
      </dgm:t>
    </dgm:pt>
    <dgm:pt modelId="{2DACC38E-2794-435B-B025-97E92177BE38}" type="parTrans" cxnId="{BBC1F348-918A-430A-8CC5-7B3C6D0079F1}">
      <dgm:prSet/>
      <dgm:spPr/>
      <dgm:t>
        <a:bodyPr/>
        <a:lstStyle/>
        <a:p>
          <a:endParaRPr lang="en-US"/>
        </a:p>
      </dgm:t>
    </dgm:pt>
    <dgm:pt modelId="{A7105887-064F-46F3-87E5-FB488DA49D9B}" type="sibTrans" cxnId="{BBC1F348-918A-430A-8CC5-7B3C6D0079F1}">
      <dgm:prSet/>
      <dgm:spPr/>
      <dgm:t>
        <a:bodyPr/>
        <a:lstStyle/>
        <a:p>
          <a:endParaRPr lang="en-US"/>
        </a:p>
      </dgm:t>
    </dgm:pt>
    <dgm:pt modelId="{0CF89FA3-0549-4600-B41A-A06CCA102969}">
      <dgm:prSet phldrT="[Text]"/>
      <dgm:spPr/>
      <dgm:t>
        <a:bodyPr/>
        <a:lstStyle/>
        <a:p>
          <a:r>
            <a:rPr lang="en-US" dirty="0"/>
            <a:t>Suspicious doctor/hospital visits?</a:t>
          </a:r>
        </a:p>
      </dgm:t>
    </dgm:pt>
    <dgm:pt modelId="{6102BB03-2223-41CC-A78E-C94296A89EA8}" type="parTrans" cxnId="{28196A60-E464-40EB-8A43-84F00671357B}">
      <dgm:prSet/>
      <dgm:spPr/>
      <dgm:t>
        <a:bodyPr/>
        <a:lstStyle/>
        <a:p>
          <a:endParaRPr lang="en-US"/>
        </a:p>
      </dgm:t>
    </dgm:pt>
    <dgm:pt modelId="{8DF7AB0B-645B-4443-A2BB-83E3C99BF12B}" type="sibTrans" cxnId="{28196A60-E464-40EB-8A43-84F00671357B}">
      <dgm:prSet/>
      <dgm:spPr/>
      <dgm:t>
        <a:bodyPr/>
        <a:lstStyle/>
        <a:p>
          <a:endParaRPr lang="en-US"/>
        </a:p>
      </dgm:t>
    </dgm:pt>
    <dgm:pt modelId="{20F2D8CC-C43C-46EB-AA9B-96DFA814D15D}">
      <dgm:prSet phldrT="[Text]"/>
      <dgm:spPr/>
      <dgm:t>
        <a:bodyPr/>
        <a:lstStyle/>
        <a:p>
          <a:r>
            <a:rPr lang="en-US" dirty="0"/>
            <a:t>Conflicting explanations for injuries?</a:t>
          </a:r>
        </a:p>
      </dgm:t>
    </dgm:pt>
    <dgm:pt modelId="{EEBEAF79-719D-4498-B6FB-40FF96B7C804}" type="parTrans" cxnId="{1538FFAD-F5E1-49C5-B22E-105168C10FA3}">
      <dgm:prSet/>
      <dgm:spPr/>
      <dgm:t>
        <a:bodyPr/>
        <a:lstStyle/>
        <a:p>
          <a:endParaRPr lang="en-US"/>
        </a:p>
      </dgm:t>
    </dgm:pt>
    <dgm:pt modelId="{E5780406-C441-4A10-B959-91B15B3A884E}" type="sibTrans" cxnId="{1538FFAD-F5E1-49C5-B22E-105168C10FA3}">
      <dgm:prSet/>
      <dgm:spPr/>
      <dgm:t>
        <a:bodyPr/>
        <a:lstStyle/>
        <a:p>
          <a:endParaRPr lang="en-US"/>
        </a:p>
      </dgm:t>
    </dgm:pt>
    <dgm:pt modelId="{5B985907-A555-4258-8F23-E065600B3E91}" type="pres">
      <dgm:prSet presAssocID="{726FD7D5-F750-47BE-850B-BDDC1C263890}" presName="diagram" presStyleCnt="0">
        <dgm:presLayoutVars>
          <dgm:dir/>
          <dgm:resizeHandles val="exact"/>
        </dgm:presLayoutVars>
      </dgm:prSet>
      <dgm:spPr/>
    </dgm:pt>
    <dgm:pt modelId="{E68A626F-A370-486F-964E-F930DA88968C}" type="pres">
      <dgm:prSet presAssocID="{D51788C1-9078-467E-B21C-200047E04D2B}" presName="node" presStyleLbl="node1" presStyleIdx="0" presStyleCnt="5">
        <dgm:presLayoutVars>
          <dgm:bulletEnabled val="1"/>
        </dgm:presLayoutVars>
      </dgm:prSet>
      <dgm:spPr/>
    </dgm:pt>
    <dgm:pt modelId="{B695D51D-40B9-4C8D-914F-B599F808F614}" type="pres">
      <dgm:prSet presAssocID="{5DC18F32-19EE-4EA1-BDF9-2C9A859055A3}" presName="sibTrans" presStyleCnt="0"/>
      <dgm:spPr/>
    </dgm:pt>
    <dgm:pt modelId="{E34176C8-D106-4023-A4AF-D90E90A272CB}" type="pres">
      <dgm:prSet presAssocID="{3EF04585-AAFE-4470-9B4D-F9C05DFE6133}" presName="node" presStyleLbl="node1" presStyleIdx="1" presStyleCnt="5">
        <dgm:presLayoutVars>
          <dgm:bulletEnabled val="1"/>
        </dgm:presLayoutVars>
      </dgm:prSet>
      <dgm:spPr/>
    </dgm:pt>
    <dgm:pt modelId="{749A261D-0CA2-4323-A89B-F2D81BB8C3AB}" type="pres">
      <dgm:prSet presAssocID="{D4A75369-5D3D-4721-8B9B-915046716153}" presName="sibTrans" presStyleCnt="0"/>
      <dgm:spPr/>
    </dgm:pt>
    <dgm:pt modelId="{F919B29A-5361-4CC6-8C07-B734C482A75F}" type="pres">
      <dgm:prSet presAssocID="{4FFF36B2-A006-4DAF-BE03-7DC6C87E558F}" presName="node" presStyleLbl="node1" presStyleIdx="2" presStyleCnt="5">
        <dgm:presLayoutVars>
          <dgm:bulletEnabled val="1"/>
        </dgm:presLayoutVars>
      </dgm:prSet>
      <dgm:spPr/>
    </dgm:pt>
    <dgm:pt modelId="{B239799A-4BD9-4CA1-916F-C198BD98032A}" type="pres">
      <dgm:prSet presAssocID="{A7105887-064F-46F3-87E5-FB488DA49D9B}" presName="sibTrans" presStyleCnt="0"/>
      <dgm:spPr/>
    </dgm:pt>
    <dgm:pt modelId="{5CABBCB1-59A6-4C96-8BF9-035C150E78BA}" type="pres">
      <dgm:prSet presAssocID="{0CF89FA3-0549-4600-B41A-A06CCA102969}" presName="node" presStyleLbl="node1" presStyleIdx="3" presStyleCnt="5">
        <dgm:presLayoutVars>
          <dgm:bulletEnabled val="1"/>
        </dgm:presLayoutVars>
      </dgm:prSet>
      <dgm:spPr/>
    </dgm:pt>
    <dgm:pt modelId="{0F751C11-8882-4F4C-A0CA-9A78628A6BDB}" type="pres">
      <dgm:prSet presAssocID="{8DF7AB0B-645B-4443-A2BB-83E3C99BF12B}" presName="sibTrans" presStyleCnt="0"/>
      <dgm:spPr/>
    </dgm:pt>
    <dgm:pt modelId="{861F844E-0FAC-4522-BF86-0E15CAC1BAD0}" type="pres">
      <dgm:prSet presAssocID="{20F2D8CC-C43C-46EB-AA9B-96DFA814D15D}" presName="node" presStyleLbl="node1" presStyleIdx="4" presStyleCnt="5">
        <dgm:presLayoutVars>
          <dgm:bulletEnabled val="1"/>
        </dgm:presLayoutVars>
      </dgm:prSet>
      <dgm:spPr/>
    </dgm:pt>
  </dgm:ptLst>
  <dgm:cxnLst>
    <dgm:cxn modelId="{768E2927-7A6C-48DB-961D-3237AFAE9ECE}" type="presOf" srcId="{3EF04585-AAFE-4470-9B4D-F9C05DFE6133}" destId="{E34176C8-D106-4023-A4AF-D90E90A272CB}" srcOrd="0" destOrd="0" presId="urn:microsoft.com/office/officeart/2005/8/layout/default"/>
    <dgm:cxn modelId="{28196A60-E464-40EB-8A43-84F00671357B}" srcId="{726FD7D5-F750-47BE-850B-BDDC1C263890}" destId="{0CF89FA3-0549-4600-B41A-A06CCA102969}" srcOrd="3" destOrd="0" parTransId="{6102BB03-2223-41CC-A78E-C94296A89EA8}" sibTransId="{8DF7AB0B-645B-4443-A2BB-83E3C99BF12B}"/>
    <dgm:cxn modelId="{BBC1F348-918A-430A-8CC5-7B3C6D0079F1}" srcId="{726FD7D5-F750-47BE-850B-BDDC1C263890}" destId="{4FFF36B2-A006-4DAF-BE03-7DC6C87E558F}" srcOrd="2" destOrd="0" parTransId="{2DACC38E-2794-435B-B025-97E92177BE38}" sibTransId="{A7105887-064F-46F3-87E5-FB488DA49D9B}"/>
    <dgm:cxn modelId="{E778B57A-BC79-47D1-BD2E-700008C3017C}" type="presOf" srcId="{20F2D8CC-C43C-46EB-AA9B-96DFA814D15D}" destId="{861F844E-0FAC-4522-BF86-0E15CAC1BAD0}" srcOrd="0" destOrd="0" presId="urn:microsoft.com/office/officeart/2005/8/layout/default"/>
    <dgm:cxn modelId="{2A43DE8D-5C91-448F-B6FE-9B20F6C66555}" srcId="{726FD7D5-F750-47BE-850B-BDDC1C263890}" destId="{D51788C1-9078-467E-B21C-200047E04D2B}" srcOrd="0" destOrd="0" parTransId="{B35CA1CB-C20C-4C88-BE02-2AFC27EFB3B6}" sibTransId="{5DC18F32-19EE-4EA1-BDF9-2C9A859055A3}"/>
    <dgm:cxn modelId="{8E3561A4-E7E5-483A-95A4-8C1815B7688D}" type="presOf" srcId="{726FD7D5-F750-47BE-850B-BDDC1C263890}" destId="{5B985907-A555-4258-8F23-E065600B3E91}" srcOrd="0" destOrd="0" presId="urn:microsoft.com/office/officeart/2005/8/layout/default"/>
    <dgm:cxn modelId="{1538FFAD-F5E1-49C5-B22E-105168C10FA3}" srcId="{726FD7D5-F750-47BE-850B-BDDC1C263890}" destId="{20F2D8CC-C43C-46EB-AA9B-96DFA814D15D}" srcOrd="4" destOrd="0" parTransId="{EEBEAF79-719D-4498-B6FB-40FF96B7C804}" sibTransId="{E5780406-C441-4A10-B959-91B15B3A884E}"/>
    <dgm:cxn modelId="{616EADB4-65D9-4809-B25A-BCE0E7EF740E}" srcId="{726FD7D5-F750-47BE-850B-BDDC1C263890}" destId="{3EF04585-AAFE-4470-9B4D-F9C05DFE6133}" srcOrd="1" destOrd="0" parTransId="{C8B8D5A0-B0F4-43E7-BD5D-CC5731AFAAE0}" sibTransId="{D4A75369-5D3D-4721-8B9B-915046716153}"/>
    <dgm:cxn modelId="{A13AABC6-3735-4528-A129-B40FFCF3D72D}" type="presOf" srcId="{0CF89FA3-0549-4600-B41A-A06CCA102969}" destId="{5CABBCB1-59A6-4C96-8BF9-035C150E78BA}" srcOrd="0" destOrd="0" presId="urn:microsoft.com/office/officeart/2005/8/layout/default"/>
    <dgm:cxn modelId="{D2A10AD6-85C3-4A11-8568-8BF8489459E1}" type="presOf" srcId="{4FFF36B2-A006-4DAF-BE03-7DC6C87E558F}" destId="{F919B29A-5361-4CC6-8C07-B734C482A75F}" srcOrd="0" destOrd="0" presId="urn:microsoft.com/office/officeart/2005/8/layout/default"/>
    <dgm:cxn modelId="{CF6FE7FB-AA32-41C8-8C4B-CD51A86F1BFF}" type="presOf" srcId="{D51788C1-9078-467E-B21C-200047E04D2B}" destId="{E68A626F-A370-486F-964E-F930DA88968C}" srcOrd="0" destOrd="0" presId="urn:microsoft.com/office/officeart/2005/8/layout/default"/>
    <dgm:cxn modelId="{9523F2C3-971D-4D7E-BBE3-2F8D92312E76}" type="presParOf" srcId="{5B985907-A555-4258-8F23-E065600B3E91}" destId="{E68A626F-A370-486F-964E-F930DA88968C}" srcOrd="0" destOrd="0" presId="urn:microsoft.com/office/officeart/2005/8/layout/default"/>
    <dgm:cxn modelId="{BE59602F-453E-421D-A313-1807A0C92E15}" type="presParOf" srcId="{5B985907-A555-4258-8F23-E065600B3E91}" destId="{B695D51D-40B9-4C8D-914F-B599F808F614}" srcOrd="1" destOrd="0" presId="urn:microsoft.com/office/officeart/2005/8/layout/default"/>
    <dgm:cxn modelId="{AD594FD2-369E-4781-8F59-5EF9A91A46EA}" type="presParOf" srcId="{5B985907-A555-4258-8F23-E065600B3E91}" destId="{E34176C8-D106-4023-A4AF-D90E90A272CB}" srcOrd="2" destOrd="0" presId="urn:microsoft.com/office/officeart/2005/8/layout/default"/>
    <dgm:cxn modelId="{C8BDF0E1-940F-4A5F-8B35-29D16DFC587A}" type="presParOf" srcId="{5B985907-A555-4258-8F23-E065600B3E91}" destId="{749A261D-0CA2-4323-A89B-F2D81BB8C3AB}" srcOrd="3" destOrd="0" presId="urn:microsoft.com/office/officeart/2005/8/layout/default"/>
    <dgm:cxn modelId="{51EBFA97-9971-401E-9932-B9066DE0F034}" type="presParOf" srcId="{5B985907-A555-4258-8F23-E065600B3E91}" destId="{F919B29A-5361-4CC6-8C07-B734C482A75F}" srcOrd="4" destOrd="0" presId="urn:microsoft.com/office/officeart/2005/8/layout/default"/>
    <dgm:cxn modelId="{31321263-35D9-4C37-8711-03DFAB887D10}" type="presParOf" srcId="{5B985907-A555-4258-8F23-E065600B3E91}" destId="{B239799A-4BD9-4CA1-916F-C198BD98032A}" srcOrd="5" destOrd="0" presId="urn:microsoft.com/office/officeart/2005/8/layout/default"/>
    <dgm:cxn modelId="{97003722-F9CB-489D-8CBF-DED0276B9B34}" type="presParOf" srcId="{5B985907-A555-4258-8F23-E065600B3E91}" destId="{5CABBCB1-59A6-4C96-8BF9-035C150E78BA}" srcOrd="6" destOrd="0" presId="urn:microsoft.com/office/officeart/2005/8/layout/default"/>
    <dgm:cxn modelId="{4BD7556E-357A-4438-BC4C-DE1C5BAE6D49}" type="presParOf" srcId="{5B985907-A555-4258-8F23-E065600B3E91}" destId="{0F751C11-8882-4F4C-A0CA-9A78628A6BDB}" srcOrd="7" destOrd="0" presId="urn:microsoft.com/office/officeart/2005/8/layout/default"/>
    <dgm:cxn modelId="{7640FBEC-5E8F-498B-9D4A-FB667B85F923}" type="presParOf" srcId="{5B985907-A555-4258-8F23-E065600B3E91}" destId="{861F844E-0FAC-4522-BF86-0E15CAC1BA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BDBC9-82BC-4566-BF85-F25E55CEDE95}">
      <dsp:nvSpPr>
        <dsp:cNvPr id="0" name=""/>
        <dsp:cNvSpPr/>
      </dsp:nvSpPr>
      <dsp:spPr>
        <a:xfrm>
          <a:off x="0" y="385266"/>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Pay bills, arrange for clothing, education, health, welfare</a:t>
          </a:r>
        </a:p>
      </dsp:txBody>
      <dsp:txXfrm>
        <a:off x="0" y="385266"/>
        <a:ext cx="9720262" cy="532350"/>
      </dsp:txXfrm>
    </dsp:sp>
    <dsp:sp modelId="{D16F1D6C-B5EF-469B-AB15-05553745BADD}">
      <dsp:nvSpPr>
        <dsp:cNvPr id="0" name=""/>
        <dsp:cNvSpPr/>
      </dsp:nvSpPr>
      <dsp:spPr>
        <a:xfrm>
          <a:off x="486013" y="193386"/>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Cover Expenses</a:t>
          </a:r>
        </a:p>
      </dsp:txBody>
      <dsp:txXfrm>
        <a:off x="504747" y="212120"/>
        <a:ext cx="6766715" cy="346292"/>
      </dsp:txXfrm>
    </dsp:sp>
    <dsp:sp modelId="{12DD70AC-452E-4A76-AF3F-B19C3064B9F1}">
      <dsp:nvSpPr>
        <dsp:cNvPr id="0" name=""/>
        <dsp:cNvSpPr/>
      </dsp:nvSpPr>
      <dsp:spPr>
        <a:xfrm>
          <a:off x="0" y="1179696"/>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Including rents, inheritances, Social Security, other government benefits</a:t>
          </a:r>
        </a:p>
      </dsp:txBody>
      <dsp:txXfrm>
        <a:off x="0" y="1179696"/>
        <a:ext cx="9720262" cy="532350"/>
      </dsp:txXfrm>
    </dsp:sp>
    <dsp:sp modelId="{A88EB149-7A3C-418E-A30D-776B0240B4B6}">
      <dsp:nvSpPr>
        <dsp:cNvPr id="0" name=""/>
        <dsp:cNvSpPr/>
      </dsp:nvSpPr>
      <dsp:spPr>
        <a:xfrm>
          <a:off x="486013" y="987816"/>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Collect income</a:t>
          </a:r>
        </a:p>
      </dsp:txBody>
      <dsp:txXfrm>
        <a:off x="504747" y="1006550"/>
        <a:ext cx="6766715" cy="346292"/>
      </dsp:txXfrm>
    </dsp:sp>
    <dsp:sp modelId="{67014D64-EA61-4CB6-BCCD-44DD385D3A1F}">
      <dsp:nvSpPr>
        <dsp:cNvPr id="0" name=""/>
        <dsp:cNvSpPr/>
      </dsp:nvSpPr>
      <dsp:spPr>
        <a:xfrm>
          <a:off x="0" y="1974126"/>
          <a:ext cx="9720262" cy="6961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Including rental property (e.g., entering into and enforcing leases, making repairs/improvements, collecting income, hiring agents)</a:t>
          </a:r>
        </a:p>
      </dsp:txBody>
      <dsp:txXfrm>
        <a:off x="0" y="1974126"/>
        <a:ext cx="9720262" cy="696150"/>
      </dsp:txXfrm>
    </dsp:sp>
    <dsp:sp modelId="{BBBF0C69-EF18-4DDF-9812-A89431E00BC2}">
      <dsp:nvSpPr>
        <dsp:cNvPr id="0" name=""/>
        <dsp:cNvSpPr/>
      </dsp:nvSpPr>
      <dsp:spPr>
        <a:xfrm>
          <a:off x="486013" y="1782247"/>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Manage property</a:t>
          </a:r>
        </a:p>
      </dsp:txBody>
      <dsp:txXfrm>
        <a:off x="504747" y="1800981"/>
        <a:ext cx="6766715" cy="346292"/>
      </dsp:txXfrm>
    </dsp:sp>
    <dsp:sp modelId="{097942AD-3555-435E-BCA4-A430D02A6A5B}">
      <dsp:nvSpPr>
        <dsp:cNvPr id="0" name=""/>
        <dsp:cNvSpPr/>
      </dsp:nvSpPr>
      <dsp:spPr>
        <a:xfrm>
          <a:off x="0" y="2932357"/>
          <a:ext cx="9720262" cy="8804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Prepare and file state and federal taxes before April 15</a:t>
          </a:r>
          <a:r>
            <a:rPr lang="en-US" sz="1300" kern="1200" baseline="30000" dirty="0"/>
            <a:t>th</a:t>
          </a:r>
          <a:r>
            <a:rPr lang="en-US" sz="1300" kern="1200" dirty="0"/>
            <a:t> of each year</a:t>
          </a:r>
        </a:p>
        <a:p>
          <a:pPr marL="114300" lvl="1" indent="-114300" algn="l" defTabSz="577850">
            <a:lnSpc>
              <a:spcPct val="90000"/>
            </a:lnSpc>
            <a:spcBef>
              <a:spcPct val="0"/>
            </a:spcBef>
            <a:spcAft>
              <a:spcPct val="15000"/>
            </a:spcAft>
            <a:buChar char="•"/>
          </a:pPr>
          <a:r>
            <a:rPr lang="en-US" sz="1300" kern="1200" dirty="0"/>
            <a:t>You must file taxes in the minor’s name and social security number and signed by you as “</a:t>
          </a:r>
          <a:r>
            <a:rPr lang="en-US" sz="1300" i="1" kern="1200" dirty="0"/>
            <a:t>Guardian for [name of minor], a minor</a:t>
          </a:r>
          <a:r>
            <a:rPr lang="en-US" sz="1300" kern="1200" dirty="0"/>
            <a:t>.”</a:t>
          </a:r>
        </a:p>
      </dsp:txBody>
      <dsp:txXfrm>
        <a:off x="0" y="2932357"/>
        <a:ext cx="9720262" cy="880425"/>
      </dsp:txXfrm>
    </dsp:sp>
    <dsp:sp modelId="{EF30EC49-4FE1-4297-90E1-E2C34A9187F2}">
      <dsp:nvSpPr>
        <dsp:cNvPr id="0" name=""/>
        <dsp:cNvSpPr/>
      </dsp:nvSpPr>
      <dsp:spPr>
        <a:xfrm>
          <a:off x="486013" y="2740477"/>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Pay Taxes</a:t>
          </a:r>
        </a:p>
      </dsp:txBody>
      <dsp:txXfrm>
        <a:off x="504747" y="2759211"/>
        <a:ext cx="6766715" cy="346292"/>
      </dsp:txXfrm>
    </dsp:sp>
    <dsp:sp modelId="{C03A4229-B511-497B-9BA5-1B6D84619A21}">
      <dsp:nvSpPr>
        <dsp:cNvPr id="0" name=""/>
        <dsp:cNvSpPr/>
      </dsp:nvSpPr>
      <dsp:spPr>
        <a:xfrm>
          <a:off x="0" y="4074862"/>
          <a:ext cx="9720262" cy="5323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270764" rIns="75440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Ensure guardianship estate covers current and future needs (hiring accountants, financial advisors, other professionals)</a:t>
          </a:r>
        </a:p>
      </dsp:txBody>
      <dsp:txXfrm>
        <a:off x="0" y="4074862"/>
        <a:ext cx="9720262" cy="532350"/>
      </dsp:txXfrm>
    </dsp:sp>
    <dsp:sp modelId="{A357EFF3-F995-4762-AA49-1C2A1D36748F}">
      <dsp:nvSpPr>
        <dsp:cNvPr id="0" name=""/>
        <dsp:cNvSpPr/>
      </dsp:nvSpPr>
      <dsp:spPr>
        <a:xfrm>
          <a:off x="486013" y="3882982"/>
          <a:ext cx="680418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577850">
            <a:lnSpc>
              <a:spcPct val="90000"/>
            </a:lnSpc>
            <a:spcBef>
              <a:spcPct val="0"/>
            </a:spcBef>
            <a:spcAft>
              <a:spcPct val="35000"/>
            </a:spcAft>
            <a:buNone/>
          </a:pPr>
          <a:r>
            <a:rPr lang="en-US" sz="1300" kern="1200" dirty="0"/>
            <a:t>Financial Planning</a:t>
          </a:r>
        </a:p>
      </dsp:txBody>
      <dsp:txXfrm>
        <a:off x="504747" y="3901716"/>
        <a:ext cx="6766715"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5D960-5303-4FA5-8ECD-BEF5A36381CA}">
      <dsp:nvSpPr>
        <dsp:cNvPr id="0" name=""/>
        <dsp:cNvSpPr/>
      </dsp:nvSpPr>
      <dsp:spPr>
        <a:xfrm>
          <a:off x="0" y="191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Theft</a:t>
          </a:r>
        </a:p>
      </dsp:txBody>
      <dsp:txXfrm>
        <a:off x="22275" y="41382"/>
        <a:ext cx="4710012" cy="411750"/>
      </dsp:txXfrm>
    </dsp:sp>
    <dsp:sp modelId="{85366F47-9580-4137-9A42-C601ACFCB70D}">
      <dsp:nvSpPr>
        <dsp:cNvPr id="0" name=""/>
        <dsp:cNvSpPr/>
      </dsp:nvSpPr>
      <dsp:spPr>
        <a:xfrm>
          <a:off x="0" y="475407"/>
          <a:ext cx="4754562"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Taking money or personal property</a:t>
          </a:r>
        </a:p>
      </dsp:txBody>
      <dsp:txXfrm>
        <a:off x="0" y="475407"/>
        <a:ext cx="4754562" cy="331200"/>
      </dsp:txXfrm>
    </dsp:sp>
    <dsp:sp modelId="{973EE872-0FDF-4A4D-93B8-FC0466795E52}">
      <dsp:nvSpPr>
        <dsp:cNvPr id="0" name=""/>
        <dsp:cNvSpPr/>
      </dsp:nvSpPr>
      <dsp:spPr>
        <a:xfrm>
          <a:off x="0" y="8066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Fraud</a:t>
          </a:r>
        </a:p>
      </dsp:txBody>
      <dsp:txXfrm>
        <a:off x="22275" y="828882"/>
        <a:ext cx="4710012" cy="411750"/>
      </dsp:txXfrm>
    </dsp:sp>
    <dsp:sp modelId="{071409F0-B600-4107-A69A-73875471FDDA}">
      <dsp:nvSpPr>
        <dsp:cNvPr id="0" name=""/>
        <dsp:cNvSpPr/>
      </dsp:nvSpPr>
      <dsp:spPr>
        <a:xfrm>
          <a:off x="0" y="1262907"/>
          <a:ext cx="4754562" cy="7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Acts of deception or misrepresentation</a:t>
          </a:r>
        </a:p>
        <a:p>
          <a:pPr marL="171450" lvl="1" indent="-171450" algn="l" defTabSz="711200">
            <a:lnSpc>
              <a:spcPct val="90000"/>
            </a:lnSpc>
            <a:spcBef>
              <a:spcPct val="0"/>
            </a:spcBef>
            <a:spcAft>
              <a:spcPct val="20000"/>
            </a:spcAft>
            <a:buChar char="•"/>
          </a:pPr>
          <a:r>
            <a:rPr lang="en-US" sz="1600" kern="1200" dirty="0"/>
            <a:t>Falsification of documents, forgeries, check fraud, investment fraud, mortgage fraud, insurance fraud</a:t>
          </a:r>
        </a:p>
      </dsp:txBody>
      <dsp:txXfrm>
        <a:off x="0" y="1262907"/>
        <a:ext cx="4754562" cy="703800"/>
      </dsp:txXfrm>
    </dsp:sp>
    <dsp:sp modelId="{C5B89F35-2990-4AF8-A8CB-787923DD8007}">
      <dsp:nvSpPr>
        <dsp:cNvPr id="0" name=""/>
        <dsp:cNvSpPr/>
      </dsp:nvSpPr>
      <dsp:spPr>
        <a:xfrm>
          <a:off x="0" y="196670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Identify Theft</a:t>
          </a:r>
        </a:p>
      </dsp:txBody>
      <dsp:txXfrm>
        <a:off x="22275" y="1988982"/>
        <a:ext cx="4710012" cy="411750"/>
      </dsp:txXfrm>
    </dsp:sp>
    <dsp:sp modelId="{801C3E12-1B4A-40DE-B419-466E94487D8F}">
      <dsp:nvSpPr>
        <dsp:cNvPr id="0" name=""/>
        <dsp:cNvSpPr/>
      </dsp:nvSpPr>
      <dsp:spPr>
        <a:xfrm>
          <a:off x="0" y="2423007"/>
          <a:ext cx="4754562"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Illegal access to and use of personal or financial information (name, SSN, DOB, credit card/bank account numbers)</a:t>
          </a:r>
        </a:p>
      </dsp:txBody>
      <dsp:txXfrm>
        <a:off x="0" y="2423007"/>
        <a:ext cx="4754562" cy="652050"/>
      </dsp:txXfrm>
    </dsp:sp>
    <dsp:sp modelId="{2F629477-89D3-42B6-B33D-D41676DC8649}">
      <dsp:nvSpPr>
        <dsp:cNvPr id="0" name=""/>
        <dsp:cNvSpPr/>
      </dsp:nvSpPr>
      <dsp:spPr>
        <a:xfrm>
          <a:off x="0" y="3075057"/>
          <a:ext cx="4754562" cy="456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Marketing/Lottery Scams</a:t>
          </a:r>
        </a:p>
      </dsp:txBody>
      <dsp:txXfrm>
        <a:off x="22275" y="3097332"/>
        <a:ext cx="4710012" cy="411750"/>
      </dsp:txXfrm>
    </dsp:sp>
    <dsp:sp modelId="{FF081F2E-4CE8-4587-B120-CF16D244CFA4}">
      <dsp:nvSpPr>
        <dsp:cNvPr id="0" name=""/>
        <dsp:cNvSpPr/>
      </dsp:nvSpPr>
      <dsp:spPr>
        <a:xfrm>
          <a:off x="0" y="3531357"/>
          <a:ext cx="4754562"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False promises of cash, services, or goods in exchange for fees, donations, or personal information </a:t>
          </a:r>
        </a:p>
        <a:p>
          <a:pPr marL="171450" lvl="1" indent="-171450" algn="l" defTabSz="711200">
            <a:lnSpc>
              <a:spcPct val="90000"/>
            </a:lnSpc>
            <a:spcBef>
              <a:spcPct val="0"/>
            </a:spcBef>
            <a:spcAft>
              <a:spcPct val="20000"/>
            </a:spcAft>
            <a:buChar char="•"/>
          </a:pPr>
          <a:r>
            <a:rPr lang="en-US" sz="1600" kern="1200" dirty="0"/>
            <a:t>Phone, e-mail, mail, ads, or in-person</a:t>
          </a:r>
        </a:p>
      </dsp:txBody>
      <dsp:txXfrm>
        <a:off x="0" y="3531357"/>
        <a:ext cx="4754562" cy="910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AC080-CFB3-43B2-BE7E-75917F421D10}">
      <dsp:nvSpPr>
        <dsp:cNvPr id="0" name=""/>
        <dsp:cNvSpPr/>
      </dsp:nvSpPr>
      <dsp:spPr>
        <a:xfrm>
          <a:off x="-4546806"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65578-78EB-4932-85AD-853BFA4648AE}">
      <dsp:nvSpPr>
        <dsp:cNvPr id="0" name=""/>
        <dsp:cNvSpPr/>
      </dsp:nvSpPr>
      <dsp:spPr>
        <a:xfrm>
          <a:off x="282194" y="182873"/>
          <a:ext cx="938436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Missing money or property</a:t>
          </a:r>
        </a:p>
      </dsp:txBody>
      <dsp:txXfrm>
        <a:off x="282194" y="182873"/>
        <a:ext cx="9384364" cy="365585"/>
      </dsp:txXfrm>
    </dsp:sp>
    <dsp:sp modelId="{BBC4EEFE-718B-43AF-9F9C-2ACC045FD8D4}">
      <dsp:nvSpPr>
        <dsp:cNvPr id="0" name=""/>
        <dsp:cNvSpPr/>
      </dsp:nvSpPr>
      <dsp:spPr>
        <a:xfrm>
          <a:off x="53703" y="137174"/>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2D4EA-AD53-417E-BB24-CC6E5B802272}">
      <dsp:nvSpPr>
        <dsp:cNvPr id="0" name=""/>
        <dsp:cNvSpPr/>
      </dsp:nvSpPr>
      <dsp:spPr>
        <a:xfrm>
          <a:off x="613264" y="731572"/>
          <a:ext cx="905329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Frequent or large “gifts” to caregivers, someone with access, new “friends”</a:t>
          </a:r>
        </a:p>
      </dsp:txBody>
      <dsp:txXfrm>
        <a:off x="613264" y="731572"/>
        <a:ext cx="9053294" cy="365585"/>
      </dsp:txXfrm>
    </dsp:sp>
    <dsp:sp modelId="{C6A1A6D9-D6E5-43C3-A0D2-342753E0A42B}">
      <dsp:nvSpPr>
        <dsp:cNvPr id="0" name=""/>
        <dsp:cNvSpPr/>
      </dsp:nvSpPr>
      <dsp:spPr>
        <a:xfrm>
          <a:off x="384773" y="685874"/>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AB71A-B85D-4E9C-83D6-1AF79142A6D2}">
      <dsp:nvSpPr>
        <dsp:cNvPr id="0" name=""/>
        <dsp:cNvSpPr/>
      </dsp:nvSpPr>
      <dsp:spPr>
        <a:xfrm>
          <a:off x="794689" y="1279870"/>
          <a:ext cx="8871869"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Unauthorized withdrawals or transactions, new names on accounts</a:t>
          </a:r>
        </a:p>
      </dsp:txBody>
      <dsp:txXfrm>
        <a:off x="794689" y="1279870"/>
        <a:ext cx="8871869" cy="365585"/>
      </dsp:txXfrm>
    </dsp:sp>
    <dsp:sp modelId="{626A736A-D66D-41F4-AF3C-807292203212}">
      <dsp:nvSpPr>
        <dsp:cNvPr id="0" name=""/>
        <dsp:cNvSpPr/>
      </dsp:nvSpPr>
      <dsp:spPr>
        <a:xfrm>
          <a:off x="566198" y="1234172"/>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D89B5-FEA6-469D-A78B-A0D401C1C74B}">
      <dsp:nvSpPr>
        <dsp:cNvPr id="0" name=""/>
        <dsp:cNvSpPr/>
      </dsp:nvSpPr>
      <dsp:spPr>
        <a:xfrm>
          <a:off x="852616" y="1828569"/>
          <a:ext cx="8813942"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Changes to wills, life insurance policies, retirement accounts</a:t>
          </a:r>
        </a:p>
      </dsp:txBody>
      <dsp:txXfrm>
        <a:off x="852616" y="1828569"/>
        <a:ext cx="8813942" cy="365585"/>
      </dsp:txXfrm>
    </dsp:sp>
    <dsp:sp modelId="{BE6C1B80-2665-4446-B93D-E4D06EFD2046}">
      <dsp:nvSpPr>
        <dsp:cNvPr id="0" name=""/>
        <dsp:cNvSpPr/>
      </dsp:nvSpPr>
      <dsp:spPr>
        <a:xfrm>
          <a:off x="624125" y="1782871"/>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79787-BBC7-4831-9DB8-2F91E7E579E8}">
      <dsp:nvSpPr>
        <dsp:cNvPr id="0" name=""/>
        <dsp:cNvSpPr/>
      </dsp:nvSpPr>
      <dsp:spPr>
        <a:xfrm>
          <a:off x="794689" y="2377269"/>
          <a:ext cx="8871869"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Services or goods that are paid for but not rendered</a:t>
          </a:r>
        </a:p>
      </dsp:txBody>
      <dsp:txXfrm>
        <a:off x="794689" y="2377269"/>
        <a:ext cx="8871869" cy="365585"/>
      </dsp:txXfrm>
    </dsp:sp>
    <dsp:sp modelId="{72F9B3B5-6320-4718-8FF7-28E3045128C4}">
      <dsp:nvSpPr>
        <dsp:cNvPr id="0" name=""/>
        <dsp:cNvSpPr/>
      </dsp:nvSpPr>
      <dsp:spPr>
        <a:xfrm>
          <a:off x="566198" y="2331571"/>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39F41-C6BB-437F-A7F1-E9EEE0583B01}">
      <dsp:nvSpPr>
        <dsp:cNvPr id="0" name=""/>
        <dsp:cNvSpPr/>
      </dsp:nvSpPr>
      <dsp:spPr>
        <a:xfrm>
          <a:off x="613264" y="2925566"/>
          <a:ext cx="905329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Missing mail, alerts about new accounts</a:t>
          </a:r>
        </a:p>
      </dsp:txBody>
      <dsp:txXfrm>
        <a:off x="613264" y="2925566"/>
        <a:ext cx="9053294" cy="365585"/>
      </dsp:txXfrm>
    </dsp:sp>
    <dsp:sp modelId="{5A338454-1621-4775-8890-F8C207893858}">
      <dsp:nvSpPr>
        <dsp:cNvPr id="0" name=""/>
        <dsp:cNvSpPr/>
      </dsp:nvSpPr>
      <dsp:spPr>
        <a:xfrm>
          <a:off x="384773" y="2879868"/>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C55EC-AB8C-4AD2-9E5C-109B0B48C802}">
      <dsp:nvSpPr>
        <dsp:cNvPr id="0" name=""/>
        <dsp:cNvSpPr/>
      </dsp:nvSpPr>
      <dsp:spPr>
        <a:xfrm>
          <a:off x="282194" y="3474266"/>
          <a:ext cx="9384364" cy="3655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1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Pressure to use guardianship powers inappropriately</a:t>
          </a:r>
        </a:p>
      </dsp:txBody>
      <dsp:txXfrm>
        <a:off x="282194" y="3474266"/>
        <a:ext cx="9384364" cy="365585"/>
      </dsp:txXfrm>
    </dsp:sp>
    <dsp:sp modelId="{91593D9A-FFDD-465C-B793-0584A2142D42}">
      <dsp:nvSpPr>
        <dsp:cNvPr id="0" name=""/>
        <dsp:cNvSpPr/>
      </dsp:nvSpPr>
      <dsp:spPr>
        <a:xfrm>
          <a:off x="53703" y="3428568"/>
          <a:ext cx="456981" cy="4569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811E7-F45C-4D85-9320-5524DFE04CCF}">
      <dsp:nvSpPr>
        <dsp:cNvPr id="0" name=""/>
        <dsp:cNvSpPr/>
      </dsp:nvSpPr>
      <dsp:spPr>
        <a:xfrm>
          <a:off x="0" y="0"/>
          <a:ext cx="47545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412A5-9C96-4C89-B551-282CA296A7AD}">
      <dsp:nvSpPr>
        <dsp:cNvPr id="0" name=""/>
        <dsp:cNvSpPr/>
      </dsp:nvSpPr>
      <dsp:spPr>
        <a:xfrm>
          <a:off x="0" y="0"/>
          <a:ext cx="950912" cy="4022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Tips:</a:t>
          </a:r>
        </a:p>
      </dsp:txBody>
      <dsp:txXfrm>
        <a:off x="0" y="0"/>
        <a:ext cx="950912" cy="4022725"/>
      </dsp:txXfrm>
    </dsp:sp>
    <dsp:sp modelId="{1B374BA6-1370-477D-8024-309429FF4DFC}">
      <dsp:nvSpPr>
        <dsp:cNvPr id="0" name=""/>
        <dsp:cNvSpPr/>
      </dsp:nvSpPr>
      <dsp:spPr>
        <a:xfrm>
          <a:off x="1022230" y="31673"/>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Never write blank checks</a:t>
          </a:r>
        </a:p>
      </dsp:txBody>
      <dsp:txXfrm>
        <a:off x="1022230" y="31673"/>
        <a:ext cx="3732331" cy="633461"/>
      </dsp:txXfrm>
    </dsp:sp>
    <dsp:sp modelId="{B84DDA4C-11EA-4E46-A7D2-B176C8AA6D8C}">
      <dsp:nvSpPr>
        <dsp:cNvPr id="0" name=""/>
        <dsp:cNvSpPr/>
      </dsp:nvSpPr>
      <dsp:spPr>
        <a:xfrm>
          <a:off x="950912" y="665134"/>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9D7E5-5753-4E82-9073-F9F95681060D}">
      <dsp:nvSpPr>
        <dsp:cNvPr id="0" name=""/>
        <dsp:cNvSpPr/>
      </dsp:nvSpPr>
      <dsp:spPr>
        <a:xfrm>
          <a:off x="1022230" y="696807"/>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Get a safe</a:t>
          </a:r>
        </a:p>
      </dsp:txBody>
      <dsp:txXfrm>
        <a:off x="1022230" y="696807"/>
        <a:ext cx="3732331" cy="633461"/>
      </dsp:txXfrm>
    </dsp:sp>
    <dsp:sp modelId="{D37EE0E2-0699-4E17-9632-B99EA4E74AB8}">
      <dsp:nvSpPr>
        <dsp:cNvPr id="0" name=""/>
        <dsp:cNvSpPr/>
      </dsp:nvSpPr>
      <dsp:spPr>
        <a:xfrm>
          <a:off x="950912" y="1330268"/>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48D903-1464-46E8-B87B-877DDB10C0B7}">
      <dsp:nvSpPr>
        <dsp:cNvPr id="0" name=""/>
        <dsp:cNvSpPr/>
      </dsp:nvSpPr>
      <dsp:spPr>
        <a:xfrm>
          <a:off x="1022230" y="1361941"/>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Don’t sign if you don’t understand</a:t>
          </a:r>
        </a:p>
      </dsp:txBody>
      <dsp:txXfrm>
        <a:off x="1022230" y="1361941"/>
        <a:ext cx="3732331" cy="633461"/>
      </dsp:txXfrm>
    </dsp:sp>
    <dsp:sp modelId="{D03AD860-3E3A-4E33-8DEE-B830D2910E67}">
      <dsp:nvSpPr>
        <dsp:cNvPr id="0" name=""/>
        <dsp:cNvSpPr/>
      </dsp:nvSpPr>
      <dsp:spPr>
        <a:xfrm>
          <a:off x="950912" y="1995403"/>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91E22-7080-45CC-9197-F05A22F11F90}">
      <dsp:nvSpPr>
        <dsp:cNvPr id="0" name=""/>
        <dsp:cNvSpPr/>
      </dsp:nvSpPr>
      <dsp:spPr>
        <a:xfrm>
          <a:off x="1022230" y="2027076"/>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Watch for undue influence</a:t>
          </a:r>
        </a:p>
      </dsp:txBody>
      <dsp:txXfrm>
        <a:off x="1022230" y="2027076"/>
        <a:ext cx="3732331" cy="633461"/>
      </dsp:txXfrm>
    </dsp:sp>
    <dsp:sp modelId="{CDAA8197-EA75-4BC5-8F72-6273BB0180A6}">
      <dsp:nvSpPr>
        <dsp:cNvPr id="0" name=""/>
        <dsp:cNvSpPr/>
      </dsp:nvSpPr>
      <dsp:spPr>
        <a:xfrm>
          <a:off x="950912" y="2660537"/>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BDD0C-53AA-4D60-B4FA-177D569BA73A}">
      <dsp:nvSpPr>
        <dsp:cNvPr id="0" name=""/>
        <dsp:cNvSpPr/>
      </dsp:nvSpPr>
      <dsp:spPr>
        <a:xfrm>
          <a:off x="1022230" y="2692210"/>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Watch for “too good to be true” deals</a:t>
          </a:r>
        </a:p>
      </dsp:txBody>
      <dsp:txXfrm>
        <a:off x="1022230" y="2692210"/>
        <a:ext cx="3732331" cy="633461"/>
      </dsp:txXfrm>
    </dsp:sp>
    <dsp:sp modelId="{FCD6F27C-9B28-4972-8BC4-AF5052BD1DA6}">
      <dsp:nvSpPr>
        <dsp:cNvPr id="0" name=""/>
        <dsp:cNvSpPr/>
      </dsp:nvSpPr>
      <dsp:spPr>
        <a:xfrm>
          <a:off x="950912" y="3325672"/>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43D07-4AC3-4A6F-9C72-597C8AD8F415}">
      <dsp:nvSpPr>
        <dsp:cNvPr id="0" name=""/>
        <dsp:cNvSpPr/>
      </dsp:nvSpPr>
      <dsp:spPr>
        <a:xfrm>
          <a:off x="1022230" y="3357345"/>
          <a:ext cx="3732331" cy="63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Monitor people</a:t>
          </a:r>
        </a:p>
      </dsp:txBody>
      <dsp:txXfrm>
        <a:off x="1022230" y="3357345"/>
        <a:ext cx="3732331" cy="633461"/>
      </dsp:txXfrm>
    </dsp:sp>
    <dsp:sp modelId="{F4D1304D-33EA-468D-866C-F99E54254E43}">
      <dsp:nvSpPr>
        <dsp:cNvPr id="0" name=""/>
        <dsp:cNvSpPr/>
      </dsp:nvSpPr>
      <dsp:spPr>
        <a:xfrm>
          <a:off x="950912" y="3990806"/>
          <a:ext cx="380364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8962-0CCA-4D02-970F-ACB170E74A90}">
      <dsp:nvSpPr>
        <dsp:cNvPr id="0" name=""/>
        <dsp:cNvSpPr/>
      </dsp:nvSpPr>
      <dsp:spPr>
        <a:xfrm>
          <a:off x="0" y="123585"/>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Turns 18</a:t>
          </a:r>
          <a:endParaRPr lang="en-US" sz="2400" kern="1200" dirty="0"/>
        </a:p>
      </dsp:txBody>
      <dsp:txXfrm>
        <a:off x="26730" y="150315"/>
        <a:ext cx="4701102" cy="494099"/>
      </dsp:txXfrm>
    </dsp:sp>
    <dsp:sp modelId="{18B35FEF-3F00-40F9-AF6F-73301E4534F5}">
      <dsp:nvSpPr>
        <dsp:cNvPr id="0" name=""/>
        <dsp:cNvSpPr/>
      </dsp:nvSpPr>
      <dsp:spPr>
        <a:xfrm>
          <a:off x="0" y="671145"/>
          <a:ext cx="4754562" cy="53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copy of birth certificate or other proof of age</a:t>
          </a:r>
        </a:p>
      </dsp:txBody>
      <dsp:txXfrm>
        <a:off x="0" y="671145"/>
        <a:ext cx="4754562" cy="534060"/>
      </dsp:txXfrm>
    </dsp:sp>
    <dsp:sp modelId="{DD5515EF-A2FB-4B5C-8B81-56C8D163DCEB}">
      <dsp:nvSpPr>
        <dsp:cNvPr id="0" name=""/>
        <dsp:cNvSpPr/>
      </dsp:nvSpPr>
      <dsp:spPr>
        <a:xfrm>
          <a:off x="0" y="1223300"/>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Emancipation by married</a:t>
          </a:r>
        </a:p>
      </dsp:txBody>
      <dsp:txXfrm>
        <a:off x="26730" y="1250030"/>
        <a:ext cx="4701102" cy="494099"/>
      </dsp:txXfrm>
    </dsp:sp>
    <dsp:sp modelId="{5BE90F8C-FDEE-48D7-9589-B7F5025DFAF6}">
      <dsp:nvSpPr>
        <dsp:cNvPr id="0" name=""/>
        <dsp:cNvSpPr/>
      </dsp:nvSpPr>
      <dsp:spPr>
        <a:xfrm>
          <a:off x="0" y="1752765"/>
          <a:ext cx="475456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copy  of marriage certificate</a:t>
          </a:r>
        </a:p>
      </dsp:txBody>
      <dsp:txXfrm>
        <a:off x="0" y="1752765"/>
        <a:ext cx="4754562" cy="397440"/>
      </dsp:txXfrm>
    </dsp:sp>
    <dsp:sp modelId="{3826ED19-F514-4D84-9353-07E12EEE2161}">
      <dsp:nvSpPr>
        <dsp:cNvPr id="0" name=""/>
        <dsp:cNvSpPr/>
      </dsp:nvSpPr>
      <dsp:spPr>
        <a:xfrm>
          <a:off x="0" y="2176849"/>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Death of minor</a:t>
          </a:r>
        </a:p>
      </dsp:txBody>
      <dsp:txXfrm>
        <a:off x="26730" y="2203579"/>
        <a:ext cx="4701102" cy="494099"/>
      </dsp:txXfrm>
    </dsp:sp>
    <dsp:sp modelId="{04A176F6-4231-488C-89CE-EDC4B1771ABF}">
      <dsp:nvSpPr>
        <dsp:cNvPr id="0" name=""/>
        <dsp:cNvSpPr/>
      </dsp:nvSpPr>
      <dsp:spPr>
        <a:xfrm>
          <a:off x="0" y="2697765"/>
          <a:ext cx="475456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copy  of death certificate</a:t>
          </a:r>
        </a:p>
      </dsp:txBody>
      <dsp:txXfrm>
        <a:off x="0" y="2697765"/>
        <a:ext cx="4754562" cy="397440"/>
      </dsp:txXfrm>
    </dsp:sp>
    <dsp:sp modelId="{4C77E9BB-302C-43A0-BDB8-6FB7897F22A6}">
      <dsp:nvSpPr>
        <dsp:cNvPr id="0" name=""/>
        <dsp:cNvSpPr/>
      </dsp:nvSpPr>
      <dsp:spPr>
        <a:xfrm>
          <a:off x="0" y="3095205"/>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Guardians of the property</a:t>
          </a:r>
        </a:p>
      </dsp:txBody>
      <dsp:txXfrm>
        <a:off x="26730" y="3121935"/>
        <a:ext cx="4701102" cy="494099"/>
      </dsp:txXfrm>
    </dsp:sp>
    <dsp:sp modelId="{65E355DE-F9B7-4282-8872-CE9280FAF929}">
      <dsp:nvSpPr>
        <dsp:cNvPr id="0" name=""/>
        <dsp:cNvSpPr/>
      </dsp:nvSpPr>
      <dsp:spPr>
        <a:xfrm>
          <a:off x="0" y="3642765"/>
          <a:ext cx="4754562"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Final Fiduciary’s/Guardian’s Account</a:t>
          </a:r>
        </a:p>
        <a:p>
          <a:pPr marL="171450" lvl="1" indent="-171450" algn="l" defTabSz="844550">
            <a:lnSpc>
              <a:spcPct val="90000"/>
            </a:lnSpc>
            <a:spcBef>
              <a:spcPct val="0"/>
            </a:spcBef>
            <a:spcAft>
              <a:spcPct val="20000"/>
            </a:spcAft>
            <a:buChar char="•"/>
          </a:pPr>
          <a:r>
            <a:rPr lang="en-US" sz="1900" kern="1200" dirty="0"/>
            <a:t>Proposal for distribution of remaining assets</a:t>
          </a:r>
        </a:p>
      </dsp:txBody>
      <dsp:txXfrm>
        <a:off x="0" y="3642765"/>
        <a:ext cx="4754562" cy="844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C53AE-6C0D-44C3-BA33-C88F69896A7E}">
      <dsp:nvSpPr>
        <dsp:cNvPr id="0" name=""/>
        <dsp:cNvSpPr/>
      </dsp:nvSpPr>
      <dsp:spPr>
        <a:xfrm>
          <a:off x="2341" y="522921"/>
          <a:ext cx="1197610" cy="45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Date of Appointment</a:t>
          </a:r>
        </a:p>
      </dsp:txBody>
      <dsp:txXfrm>
        <a:off x="2341" y="522921"/>
        <a:ext cx="1197610" cy="454781"/>
      </dsp:txXfrm>
    </dsp:sp>
    <dsp:sp modelId="{CECA87C2-2207-4BD7-A69A-2012E237A4A4}">
      <dsp:nvSpPr>
        <dsp:cNvPr id="0" name=""/>
        <dsp:cNvSpPr/>
      </dsp:nvSpPr>
      <dsp:spPr>
        <a:xfrm>
          <a:off x="1199951" y="522921"/>
          <a:ext cx="239522" cy="4547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EE534-C3FA-4A1A-8664-F5D95B047204}">
      <dsp:nvSpPr>
        <dsp:cNvPr id="0" name=""/>
        <dsp:cNvSpPr/>
      </dsp:nvSpPr>
      <dsp:spPr>
        <a:xfrm>
          <a:off x="1535282" y="522921"/>
          <a:ext cx="3257500" cy="4547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March 1, 2017</a:t>
          </a:r>
        </a:p>
      </dsp:txBody>
      <dsp:txXfrm>
        <a:off x="1535282" y="522921"/>
        <a:ext cx="3257500" cy="454781"/>
      </dsp:txXfrm>
    </dsp:sp>
    <dsp:sp modelId="{5B623D4D-0629-44A5-84B9-836C72C7DCA2}">
      <dsp:nvSpPr>
        <dsp:cNvPr id="0" name=""/>
        <dsp:cNvSpPr/>
      </dsp:nvSpPr>
      <dsp:spPr>
        <a:xfrm>
          <a:off x="2341" y="1146750"/>
          <a:ext cx="119761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Account Due</a:t>
          </a:r>
        </a:p>
      </dsp:txBody>
      <dsp:txXfrm>
        <a:off x="2341" y="1146750"/>
        <a:ext cx="1197610" cy="297000"/>
      </dsp:txXfrm>
    </dsp:sp>
    <dsp:sp modelId="{839FE4FC-44FF-40D0-89B4-A761B78EA817}">
      <dsp:nvSpPr>
        <dsp:cNvPr id="0" name=""/>
        <dsp:cNvSpPr/>
      </dsp:nvSpPr>
      <dsp:spPr>
        <a:xfrm>
          <a:off x="1199951" y="1142109"/>
          <a:ext cx="239522" cy="30628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3B758-2746-4EB1-83CD-30015AA35B73}">
      <dsp:nvSpPr>
        <dsp:cNvPr id="0" name=""/>
        <dsp:cNvSpPr/>
      </dsp:nvSpPr>
      <dsp:spPr>
        <a:xfrm>
          <a:off x="1535282" y="1031702"/>
          <a:ext cx="3257500" cy="5270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Each year by April 30</a:t>
          </a:r>
          <a:r>
            <a:rPr lang="en-US" sz="1500" kern="1200" baseline="30000" dirty="0"/>
            <a:t>th</a:t>
          </a:r>
          <a:r>
            <a:rPr lang="en-US" sz="1500" kern="1200" dirty="0"/>
            <a:t> </a:t>
          </a:r>
        </a:p>
      </dsp:txBody>
      <dsp:txXfrm>
        <a:off x="1535282" y="1031702"/>
        <a:ext cx="3257500" cy="527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CA5A-3ECF-4133-8E24-0EC1F22D3CA5}">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7A247-06B9-4044-9643-3E1167027E4A}">
      <dsp:nvSpPr>
        <dsp:cNvPr id="0" name=""/>
        <dsp:cNvSpPr/>
      </dsp:nvSpPr>
      <dsp:spPr>
        <a:xfrm>
          <a:off x="559333" y="402272"/>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Hitting, beating, pushing, shoving, shaking, or slapping</a:t>
          </a:r>
        </a:p>
      </dsp:txBody>
      <dsp:txXfrm>
        <a:off x="559333" y="402272"/>
        <a:ext cx="4140694" cy="804545"/>
      </dsp:txXfrm>
    </dsp:sp>
    <dsp:sp modelId="{6324F41E-0A7E-43CD-BADB-0A07C33B7A40}">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6F597-B471-4DC3-BAA2-7F092FDC5828}">
      <dsp:nvSpPr>
        <dsp:cNvPr id="0" name=""/>
        <dsp:cNvSpPr/>
      </dsp:nvSpPr>
      <dsp:spPr>
        <a:xfrm>
          <a:off x="851785" y="1609089"/>
          <a:ext cx="3848242"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Kicking, pinching, choking, hair pulling, or burning</a:t>
          </a:r>
        </a:p>
      </dsp:txBody>
      <dsp:txXfrm>
        <a:off x="851785" y="1609089"/>
        <a:ext cx="3848242" cy="804545"/>
      </dsp:txXfrm>
    </dsp:sp>
    <dsp:sp modelId="{EF625F03-7C97-470D-8C69-2B6FC08A23FF}">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82E60-28CB-4803-A813-FD5C93780E07}">
      <dsp:nvSpPr>
        <dsp:cNvPr id="0" name=""/>
        <dsp:cNvSpPr/>
      </dsp:nvSpPr>
      <dsp:spPr>
        <a:xfrm>
          <a:off x="559333" y="2815907"/>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Use of drugs or physical restraints, force-feeding, reckless driving, physical punishment</a:t>
          </a:r>
        </a:p>
      </dsp:txBody>
      <dsp:txXfrm>
        <a:off x="559333" y="2815907"/>
        <a:ext cx="4140694" cy="804545"/>
      </dsp:txXfrm>
    </dsp:sp>
    <dsp:sp modelId="{303BA794-DB27-4EA2-BCF6-292A220F306E}">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F82C-D031-4348-89B0-B31D0878916D}">
      <dsp:nvSpPr>
        <dsp:cNvPr id="0" name=""/>
        <dsp:cNvSpPr/>
      </dsp:nvSpPr>
      <dsp:spPr>
        <a:xfrm>
          <a:off x="0" y="22820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Complaint</a:t>
          </a:r>
        </a:p>
      </dsp:txBody>
      <dsp:txXfrm>
        <a:off x="23388" y="251593"/>
        <a:ext cx="4707786" cy="432338"/>
      </dsp:txXfrm>
    </dsp:sp>
    <dsp:sp modelId="{0612866E-B28B-4D98-9A5B-907024A83051}">
      <dsp:nvSpPr>
        <dsp:cNvPr id="0" name=""/>
        <dsp:cNvSpPr/>
      </dsp:nvSpPr>
      <dsp:spPr>
        <a:xfrm>
          <a:off x="0" y="76780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Unexplained or poorly explained injuries</a:t>
          </a:r>
        </a:p>
      </dsp:txBody>
      <dsp:txXfrm>
        <a:off x="23388" y="791188"/>
        <a:ext cx="4707786" cy="432338"/>
      </dsp:txXfrm>
    </dsp:sp>
    <dsp:sp modelId="{2127F50A-D78C-42DF-88C6-92945F09D170}">
      <dsp:nvSpPr>
        <dsp:cNvPr id="0" name=""/>
        <dsp:cNvSpPr/>
      </dsp:nvSpPr>
      <dsp:spPr>
        <a:xfrm>
          <a:off x="0" y="124691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Fractures, sprains, dislocations, bleeding</a:t>
          </a:r>
        </a:p>
        <a:p>
          <a:pPr marL="171450" lvl="1" indent="-171450" algn="l" defTabSz="711200">
            <a:lnSpc>
              <a:spcPct val="90000"/>
            </a:lnSpc>
            <a:spcBef>
              <a:spcPct val="0"/>
            </a:spcBef>
            <a:spcAft>
              <a:spcPct val="20000"/>
            </a:spcAft>
            <a:buChar char="•"/>
          </a:pPr>
          <a:r>
            <a:rPr lang="en-US" sz="1600" kern="1200" dirty="0"/>
            <a:t>Bruises, bites, cuts, sores, burns, scars, head trauma</a:t>
          </a:r>
        </a:p>
      </dsp:txBody>
      <dsp:txXfrm>
        <a:off x="0" y="1246915"/>
        <a:ext cx="4754562" cy="499904"/>
      </dsp:txXfrm>
    </dsp:sp>
    <dsp:sp modelId="{FD8004AC-5D8A-450F-9C0C-7635A06BA1CE}">
      <dsp:nvSpPr>
        <dsp:cNvPr id="0" name=""/>
        <dsp:cNvSpPr/>
      </dsp:nvSpPr>
      <dsp:spPr>
        <a:xfrm>
          <a:off x="0" y="174682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Behavior Changes</a:t>
          </a:r>
        </a:p>
      </dsp:txBody>
      <dsp:txXfrm>
        <a:off x="23388" y="1770208"/>
        <a:ext cx="4707786" cy="432338"/>
      </dsp:txXfrm>
    </dsp:sp>
    <dsp:sp modelId="{0CBDD9D9-4A90-4824-81B7-A38092E108DC}">
      <dsp:nvSpPr>
        <dsp:cNvPr id="0" name=""/>
        <dsp:cNvSpPr/>
      </dsp:nvSpPr>
      <dsp:spPr>
        <a:xfrm>
          <a:off x="0" y="222593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Withdrawal, aggression, regression, depression</a:t>
          </a:r>
        </a:p>
        <a:p>
          <a:pPr marL="171450" lvl="1" indent="-171450" algn="l" defTabSz="711200">
            <a:lnSpc>
              <a:spcPct val="90000"/>
            </a:lnSpc>
            <a:spcBef>
              <a:spcPct val="0"/>
            </a:spcBef>
            <a:spcAft>
              <a:spcPct val="20000"/>
            </a:spcAft>
            <a:buChar char="•"/>
          </a:pPr>
          <a:r>
            <a:rPr lang="en-US" sz="1600" kern="1200" dirty="0"/>
            <a:t>Substance abuse, attempts to escape, wariness, fear</a:t>
          </a:r>
        </a:p>
      </dsp:txBody>
      <dsp:txXfrm>
        <a:off x="0" y="2225935"/>
        <a:ext cx="4754562" cy="499904"/>
      </dsp:txXfrm>
    </dsp:sp>
    <dsp:sp modelId="{485B3759-CD38-4784-8620-00251C5D2F74}">
      <dsp:nvSpPr>
        <dsp:cNvPr id="0" name=""/>
        <dsp:cNvSpPr/>
      </dsp:nvSpPr>
      <dsp:spPr>
        <a:xfrm>
          <a:off x="0" y="272584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Sudden Changes</a:t>
          </a:r>
        </a:p>
      </dsp:txBody>
      <dsp:txXfrm>
        <a:off x="23388" y="2749228"/>
        <a:ext cx="4707786" cy="432338"/>
      </dsp:txXfrm>
    </dsp:sp>
    <dsp:sp modelId="{C9E0B0C6-79F4-483E-8880-9189ABE2A60B}">
      <dsp:nvSpPr>
        <dsp:cNvPr id="0" name=""/>
        <dsp:cNvSpPr/>
      </dsp:nvSpPr>
      <dsp:spPr>
        <a:xfrm>
          <a:off x="0" y="3204955"/>
          <a:ext cx="475456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Weight loss, tooth loss, or hair loss</a:t>
          </a:r>
        </a:p>
      </dsp:txBody>
      <dsp:txXfrm>
        <a:off x="0" y="3204955"/>
        <a:ext cx="4754562" cy="347760"/>
      </dsp:txXfrm>
    </dsp:sp>
    <dsp:sp modelId="{05AC2ABA-B2C3-4D5D-B63F-1C4727D2F1AC}">
      <dsp:nvSpPr>
        <dsp:cNvPr id="0" name=""/>
        <dsp:cNvSpPr/>
      </dsp:nvSpPr>
      <dsp:spPr>
        <a:xfrm>
          <a:off x="0" y="355271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Other</a:t>
          </a:r>
        </a:p>
      </dsp:txBody>
      <dsp:txXfrm>
        <a:off x="23388" y="3576103"/>
        <a:ext cx="4707786" cy="432338"/>
      </dsp:txXfrm>
    </dsp:sp>
    <dsp:sp modelId="{5F23CCFA-B9B6-4A52-AC7F-2597F383104D}">
      <dsp:nvSpPr>
        <dsp:cNvPr id="0" name=""/>
        <dsp:cNvSpPr/>
      </dsp:nvSpPr>
      <dsp:spPr>
        <a:xfrm>
          <a:off x="0" y="4031831"/>
          <a:ext cx="4754562"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Different explanations for injuries</a:t>
          </a:r>
        </a:p>
        <a:p>
          <a:pPr marL="171450" lvl="1" indent="-171450" algn="l" defTabSz="711200">
            <a:lnSpc>
              <a:spcPct val="90000"/>
            </a:lnSpc>
            <a:spcBef>
              <a:spcPct val="0"/>
            </a:spcBef>
            <a:spcAft>
              <a:spcPct val="20000"/>
            </a:spcAft>
            <a:buChar char="•"/>
          </a:pPr>
          <a:r>
            <a:rPr lang="en-US" sz="1600" kern="1200" dirty="0"/>
            <a:t>Fear of a particular person</a:t>
          </a:r>
        </a:p>
        <a:p>
          <a:pPr marL="171450" lvl="1" indent="-171450" algn="l" defTabSz="711200">
            <a:lnSpc>
              <a:spcPct val="90000"/>
            </a:lnSpc>
            <a:spcBef>
              <a:spcPct val="0"/>
            </a:spcBef>
            <a:spcAft>
              <a:spcPct val="20000"/>
            </a:spcAft>
            <a:buChar char="•"/>
          </a:pPr>
          <a:r>
            <a:rPr lang="en-US" sz="1600" kern="1200" dirty="0"/>
            <a:t>Frequent/suspicious hospitalizations</a:t>
          </a:r>
        </a:p>
        <a:p>
          <a:pPr marL="171450" lvl="1" indent="-171450" algn="l" defTabSz="711200">
            <a:lnSpc>
              <a:spcPct val="90000"/>
            </a:lnSpc>
            <a:spcBef>
              <a:spcPct val="0"/>
            </a:spcBef>
            <a:spcAft>
              <a:spcPct val="20000"/>
            </a:spcAft>
            <a:buChar char="•"/>
          </a:pPr>
          <a:r>
            <a:rPr lang="en-US" sz="1600" kern="1200" dirty="0"/>
            <a:t>Delays in treatment</a:t>
          </a:r>
        </a:p>
      </dsp:txBody>
      <dsp:txXfrm>
        <a:off x="0" y="4031831"/>
        <a:ext cx="4754562" cy="999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46F56-D6A2-4859-811F-723BC5B6C811}">
      <dsp:nvSpPr>
        <dsp:cNvPr id="0" name=""/>
        <dsp:cNvSpPr/>
      </dsp:nvSpPr>
      <dsp:spPr>
        <a:xfrm>
          <a:off x="0" y="3011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Complaint</a:t>
          </a:r>
        </a:p>
      </dsp:txBody>
      <dsp:txXfrm>
        <a:off x="40094" y="70205"/>
        <a:ext cx="4674374" cy="741151"/>
      </dsp:txXfrm>
    </dsp:sp>
    <dsp:sp modelId="{E1377610-C057-4291-898F-410D8FFCD588}">
      <dsp:nvSpPr>
        <dsp:cNvPr id="0" name=""/>
        <dsp:cNvSpPr/>
      </dsp:nvSpPr>
      <dsp:spPr>
        <a:xfrm>
          <a:off x="0" y="95513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Injuries</a:t>
          </a:r>
        </a:p>
      </dsp:txBody>
      <dsp:txXfrm>
        <a:off x="40094" y="995225"/>
        <a:ext cx="4674374" cy="741151"/>
      </dsp:txXfrm>
    </dsp:sp>
    <dsp:sp modelId="{20A34DD6-702E-4D1E-8644-7BB3FDF92CFB}">
      <dsp:nvSpPr>
        <dsp:cNvPr id="0" name=""/>
        <dsp:cNvSpPr/>
      </dsp:nvSpPr>
      <dsp:spPr>
        <a:xfrm>
          <a:off x="0" y="188015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Behavior Changes</a:t>
          </a:r>
        </a:p>
      </dsp:txBody>
      <dsp:txXfrm>
        <a:off x="40094" y="1920245"/>
        <a:ext cx="4674374" cy="741151"/>
      </dsp:txXfrm>
    </dsp:sp>
    <dsp:sp modelId="{57B5EB4F-D04A-4D9C-92B9-24B361F2A71B}">
      <dsp:nvSpPr>
        <dsp:cNvPr id="0" name=""/>
        <dsp:cNvSpPr/>
      </dsp:nvSpPr>
      <dsp:spPr>
        <a:xfrm>
          <a:off x="0" y="2701491"/>
          <a:ext cx="4754562"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Inappropriate, unusual, or aggressive behavior</a:t>
          </a:r>
        </a:p>
        <a:p>
          <a:pPr marL="285750" lvl="1" indent="-285750" algn="l" defTabSz="1244600">
            <a:lnSpc>
              <a:spcPct val="90000"/>
            </a:lnSpc>
            <a:spcBef>
              <a:spcPct val="0"/>
            </a:spcBef>
            <a:spcAft>
              <a:spcPct val="20000"/>
            </a:spcAft>
            <a:buChar char="•"/>
          </a:pPr>
          <a:r>
            <a:rPr lang="en-US" sz="2800" kern="1200" dirty="0"/>
            <a:t>Bedwetting, sleep disruptions</a:t>
          </a:r>
        </a:p>
        <a:p>
          <a:pPr marL="285750" lvl="1" indent="-285750" algn="l" defTabSz="1244600">
            <a:lnSpc>
              <a:spcPct val="90000"/>
            </a:lnSpc>
            <a:spcBef>
              <a:spcPct val="0"/>
            </a:spcBef>
            <a:spcAft>
              <a:spcPct val="20000"/>
            </a:spcAft>
            <a:buChar char="•"/>
          </a:pPr>
          <a:r>
            <a:rPr lang="en-US" sz="2800" kern="1200" dirty="0"/>
            <a:t>Fear of the dark, avoids undressing, overdresses</a:t>
          </a:r>
        </a:p>
      </dsp:txBody>
      <dsp:txXfrm>
        <a:off x="0" y="2701491"/>
        <a:ext cx="4754562" cy="2347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A22A-1526-4298-B1DF-43CF1D1F4B47}">
      <dsp:nvSpPr>
        <dsp:cNvPr id="0" name=""/>
        <dsp:cNvSpPr/>
      </dsp:nvSpPr>
      <dsp:spPr>
        <a:xfrm>
          <a:off x="-5030779" y="-770759"/>
          <a:ext cx="5991280" cy="5991280"/>
        </a:xfrm>
        <a:prstGeom prst="blockArc">
          <a:avLst>
            <a:gd name="adj1" fmla="val 18900000"/>
            <a:gd name="adj2" fmla="val 2700000"/>
            <a:gd name="adj3" fmla="val 36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0B4B0-1BEF-4D0E-971E-F4105593DA85}">
      <dsp:nvSpPr>
        <dsp:cNvPr id="0" name=""/>
        <dsp:cNvSpPr/>
      </dsp:nvSpPr>
      <dsp:spPr>
        <a:xfrm>
          <a:off x="617754" y="444976"/>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Verbal assaults, insults, threats</a:t>
          </a:r>
        </a:p>
      </dsp:txBody>
      <dsp:txXfrm>
        <a:off x="617754" y="444976"/>
        <a:ext cx="4743866" cy="889952"/>
      </dsp:txXfrm>
    </dsp:sp>
    <dsp:sp modelId="{A81C082D-9258-4BE4-BC4D-274BBC1B0F01}">
      <dsp:nvSpPr>
        <dsp:cNvPr id="0" name=""/>
        <dsp:cNvSpPr/>
      </dsp:nvSpPr>
      <dsp:spPr>
        <a:xfrm>
          <a:off x="61534" y="333732"/>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ACD1F-B909-44EA-BD6D-A2CF1FC74C08}">
      <dsp:nvSpPr>
        <dsp:cNvPr id="0" name=""/>
        <dsp:cNvSpPr/>
      </dsp:nvSpPr>
      <dsp:spPr>
        <a:xfrm>
          <a:off x="941252" y="1779904"/>
          <a:ext cx="4420368"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Intimidation, humiliation, harassment</a:t>
          </a:r>
        </a:p>
      </dsp:txBody>
      <dsp:txXfrm>
        <a:off x="941252" y="1779904"/>
        <a:ext cx="4420368" cy="889952"/>
      </dsp:txXfrm>
    </dsp:sp>
    <dsp:sp modelId="{A9800BCE-EC66-4230-9D2D-15A61E87994D}">
      <dsp:nvSpPr>
        <dsp:cNvPr id="0" name=""/>
        <dsp:cNvSpPr/>
      </dsp:nvSpPr>
      <dsp:spPr>
        <a:xfrm>
          <a:off x="385031" y="1668660"/>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C8F8B-E16B-45DD-B28C-FBDDE98FC107}">
      <dsp:nvSpPr>
        <dsp:cNvPr id="0" name=""/>
        <dsp:cNvSpPr/>
      </dsp:nvSpPr>
      <dsp:spPr>
        <a:xfrm>
          <a:off x="617754" y="3114833"/>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Isolation from family, friends, activities</a:t>
          </a:r>
        </a:p>
      </dsp:txBody>
      <dsp:txXfrm>
        <a:off x="617754" y="3114833"/>
        <a:ext cx="4743866" cy="889952"/>
      </dsp:txXfrm>
    </dsp:sp>
    <dsp:sp modelId="{CBB75CCA-EA27-4399-A172-72303832A7F2}">
      <dsp:nvSpPr>
        <dsp:cNvPr id="0" name=""/>
        <dsp:cNvSpPr/>
      </dsp:nvSpPr>
      <dsp:spPr>
        <a:xfrm>
          <a:off x="61534" y="3003589"/>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8AD1C-AFEF-40F7-BFA3-99626666EADD}">
      <dsp:nvSpPr>
        <dsp:cNvPr id="0" name=""/>
        <dsp:cNvSpPr/>
      </dsp:nvSpPr>
      <dsp:spPr>
        <a:xfrm>
          <a:off x="0" y="56499"/>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Complaint</a:t>
          </a:r>
        </a:p>
      </dsp:txBody>
      <dsp:txXfrm>
        <a:off x="34526" y="91025"/>
        <a:ext cx="5136735" cy="638212"/>
      </dsp:txXfrm>
    </dsp:sp>
    <dsp:sp modelId="{D383F885-1CBD-4AF5-A3E3-D6990F988BF2}">
      <dsp:nvSpPr>
        <dsp:cNvPr id="0" name=""/>
        <dsp:cNvSpPr/>
      </dsp:nvSpPr>
      <dsp:spPr>
        <a:xfrm>
          <a:off x="0" y="85304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Changes</a:t>
          </a:r>
        </a:p>
      </dsp:txBody>
      <dsp:txXfrm>
        <a:off x="34526" y="887570"/>
        <a:ext cx="5136735" cy="638212"/>
      </dsp:txXfrm>
    </dsp:sp>
    <dsp:sp modelId="{93C5D703-67A9-4CFC-952E-FC99513964A1}">
      <dsp:nvSpPr>
        <dsp:cNvPr id="0" name=""/>
        <dsp:cNvSpPr/>
      </dsp:nvSpPr>
      <dsp:spPr>
        <a:xfrm>
          <a:off x="0" y="1560308"/>
          <a:ext cx="5205787"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Weight loss or gain</a:t>
          </a:r>
        </a:p>
        <a:p>
          <a:pPr marL="228600" lvl="1" indent="-228600" algn="l" defTabSz="1066800">
            <a:lnSpc>
              <a:spcPct val="90000"/>
            </a:lnSpc>
            <a:spcBef>
              <a:spcPct val="0"/>
            </a:spcBef>
            <a:spcAft>
              <a:spcPct val="20000"/>
            </a:spcAft>
            <a:buChar char="•"/>
          </a:pPr>
          <a:r>
            <a:rPr lang="en-US" sz="2400" kern="1200" dirty="0"/>
            <a:t>Depression, confusion, agitation, withdrawal</a:t>
          </a:r>
        </a:p>
      </dsp:txBody>
      <dsp:txXfrm>
        <a:off x="0" y="1560308"/>
        <a:ext cx="5205787" cy="1058805"/>
      </dsp:txXfrm>
    </dsp:sp>
    <dsp:sp modelId="{047F1B87-F076-47CC-9A4D-4A7A69E0B892}">
      <dsp:nvSpPr>
        <dsp:cNvPr id="0" name=""/>
        <dsp:cNvSpPr/>
      </dsp:nvSpPr>
      <dsp:spPr>
        <a:xfrm>
          <a:off x="0" y="261911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Physical signs</a:t>
          </a:r>
        </a:p>
      </dsp:txBody>
      <dsp:txXfrm>
        <a:off x="34526" y="2653640"/>
        <a:ext cx="5136735" cy="638212"/>
      </dsp:txXfrm>
    </dsp:sp>
    <dsp:sp modelId="{A455B21B-EC4A-4B5F-9836-E8EB63A23481}">
      <dsp:nvSpPr>
        <dsp:cNvPr id="0" name=""/>
        <dsp:cNvSpPr/>
      </dsp:nvSpPr>
      <dsp:spPr>
        <a:xfrm>
          <a:off x="0" y="3326379"/>
          <a:ext cx="5205787"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Rashes, hives, facial tics, stomach aches, elevated blood pressure</a:t>
          </a:r>
        </a:p>
        <a:p>
          <a:pPr marL="228600" lvl="1" indent="-228600" algn="l" defTabSz="1066800">
            <a:lnSpc>
              <a:spcPct val="90000"/>
            </a:lnSpc>
            <a:spcBef>
              <a:spcPct val="0"/>
            </a:spcBef>
            <a:spcAft>
              <a:spcPct val="20000"/>
            </a:spcAft>
            <a:buChar char="•"/>
          </a:pPr>
          <a:r>
            <a:rPr lang="en-US" sz="2400" kern="1200" dirty="0"/>
            <a:t>Nervous habits (biting, rocking, head-banging, bedwetting, thumb sucking)</a:t>
          </a:r>
        </a:p>
      </dsp:txBody>
      <dsp:txXfrm>
        <a:off x="0" y="3326379"/>
        <a:ext cx="5205787" cy="13475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B387-A4BA-4349-A442-A0C3F4B769EE}">
      <dsp:nvSpPr>
        <dsp:cNvPr id="0" name=""/>
        <dsp:cNvSpPr/>
      </dsp:nvSpPr>
      <dsp:spPr>
        <a:xfrm>
          <a:off x="-5596312" y="-857206"/>
          <a:ext cx="6666778" cy="6666778"/>
        </a:xfrm>
        <a:prstGeom prst="blockArc">
          <a:avLst>
            <a:gd name="adj1" fmla="val 18900000"/>
            <a:gd name="adj2" fmla="val 2700000"/>
            <a:gd name="adj3" fmla="val 32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53C10-A6BE-4EFB-B0F3-1302E81BD15B}">
      <dsp:nvSpPr>
        <dsp:cNvPr id="0" name=""/>
        <dsp:cNvSpPr/>
      </dsp:nvSpPr>
      <dsp:spPr>
        <a:xfrm>
          <a:off x="347408" y="225134"/>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Poor hygiene (lice, scabies, severe or untreated rashes or wounds, bedsores)</a:t>
          </a:r>
        </a:p>
      </dsp:txBody>
      <dsp:txXfrm>
        <a:off x="347408" y="225134"/>
        <a:ext cx="4341039" cy="450070"/>
      </dsp:txXfrm>
    </dsp:sp>
    <dsp:sp modelId="{BB5503DF-05FF-401C-861B-3E0228793F1A}">
      <dsp:nvSpPr>
        <dsp:cNvPr id="0" name=""/>
        <dsp:cNvSpPr/>
      </dsp:nvSpPr>
      <dsp:spPr>
        <a:xfrm>
          <a:off x="66114" y="16887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D6E10-0773-4733-AD1E-F310A15B1760}">
      <dsp:nvSpPr>
        <dsp:cNvPr id="0" name=""/>
        <dsp:cNvSpPr/>
      </dsp:nvSpPr>
      <dsp:spPr>
        <a:xfrm>
          <a:off x="754988" y="900637"/>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Malnutrition or dehydration</a:t>
          </a:r>
        </a:p>
      </dsp:txBody>
      <dsp:txXfrm>
        <a:off x="754988" y="900637"/>
        <a:ext cx="3933459" cy="450070"/>
      </dsp:txXfrm>
    </dsp:sp>
    <dsp:sp modelId="{799926A3-9156-4A05-AEDC-F52C8395C878}">
      <dsp:nvSpPr>
        <dsp:cNvPr id="0" name=""/>
        <dsp:cNvSpPr/>
      </dsp:nvSpPr>
      <dsp:spPr>
        <a:xfrm>
          <a:off x="473693" y="84437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F49E2-1D2B-44B9-A4A9-DE57D8EF60D8}">
      <dsp:nvSpPr>
        <dsp:cNvPr id="0" name=""/>
        <dsp:cNvSpPr/>
      </dsp:nvSpPr>
      <dsp:spPr>
        <a:xfrm>
          <a:off x="978339" y="1575644"/>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Hazardous or unsafe conditions (bad wiring, no heat, poor plumbing, unsanitary conditions)</a:t>
          </a:r>
        </a:p>
      </dsp:txBody>
      <dsp:txXfrm>
        <a:off x="978339" y="1575644"/>
        <a:ext cx="3710108" cy="450070"/>
      </dsp:txXfrm>
    </dsp:sp>
    <dsp:sp modelId="{9AB1B1BE-FADF-45F6-8C08-1257316A01E1}">
      <dsp:nvSpPr>
        <dsp:cNvPr id="0" name=""/>
        <dsp:cNvSpPr/>
      </dsp:nvSpPr>
      <dsp:spPr>
        <a:xfrm>
          <a:off x="697045" y="151938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B16DF-6950-4E12-92C0-CED23BDE8CE8}">
      <dsp:nvSpPr>
        <dsp:cNvPr id="0" name=""/>
        <dsp:cNvSpPr/>
      </dsp:nvSpPr>
      <dsp:spPr>
        <a:xfrm>
          <a:off x="1049653" y="2251147"/>
          <a:ext cx="3638794"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Dirt, fleas, bed bugs, soiled bedding, odors</a:t>
          </a:r>
        </a:p>
      </dsp:txBody>
      <dsp:txXfrm>
        <a:off x="1049653" y="2251147"/>
        <a:ext cx="3638794" cy="450070"/>
      </dsp:txXfrm>
    </dsp:sp>
    <dsp:sp modelId="{9D5301AF-D08B-4C3B-9D77-94251EB6DF0D}">
      <dsp:nvSpPr>
        <dsp:cNvPr id="0" name=""/>
        <dsp:cNvSpPr/>
      </dsp:nvSpPr>
      <dsp:spPr>
        <a:xfrm>
          <a:off x="768359" y="219488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B0880-AEC9-48B6-936C-3DC3B8BB31F0}">
      <dsp:nvSpPr>
        <dsp:cNvPr id="0" name=""/>
        <dsp:cNvSpPr/>
      </dsp:nvSpPr>
      <dsp:spPr>
        <a:xfrm>
          <a:off x="978339" y="2926649"/>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Inadequate clothing, lack of basic medical care or medications</a:t>
          </a:r>
        </a:p>
      </dsp:txBody>
      <dsp:txXfrm>
        <a:off x="978339" y="2926649"/>
        <a:ext cx="3710108" cy="450070"/>
      </dsp:txXfrm>
    </dsp:sp>
    <dsp:sp modelId="{8C9DB7DE-2FBF-4ADB-B9A0-94794D70E748}">
      <dsp:nvSpPr>
        <dsp:cNvPr id="0" name=""/>
        <dsp:cNvSpPr/>
      </dsp:nvSpPr>
      <dsp:spPr>
        <a:xfrm>
          <a:off x="697045" y="287039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C409E-4BD5-47D1-82CC-C4B3EC396C3E}">
      <dsp:nvSpPr>
        <dsp:cNvPr id="0" name=""/>
        <dsp:cNvSpPr/>
      </dsp:nvSpPr>
      <dsp:spPr>
        <a:xfrm>
          <a:off x="754988" y="3601656"/>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Exposure to elements (sunburn, bites, cold)</a:t>
          </a:r>
        </a:p>
      </dsp:txBody>
      <dsp:txXfrm>
        <a:off x="754988" y="3601656"/>
        <a:ext cx="3933459" cy="450070"/>
      </dsp:txXfrm>
    </dsp:sp>
    <dsp:sp modelId="{C376E9B0-EC34-4756-B64D-2D8BD419D9EA}">
      <dsp:nvSpPr>
        <dsp:cNvPr id="0" name=""/>
        <dsp:cNvSpPr/>
      </dsp:nvSpPr>
      <dsp:spPr>
        <a:xfrm>
          <a:off x="473693" y="354539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14954-A9C2-4629-AAE1-CA06CA5C01B3}">
      <dsp:nvSpPr>
        <dsp:cNvPr id="0" name=""/>
        <dsp:cNvSpPr/>
      </dsp:nvSpPr>
      <dsp:spPr>
        <a:xfrm>
          <a:off x="347408" y="4277159"/>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Behaviors that are not age-appropriate (wetting, soiling)</a:t>
          </a:r>
        </a:p>
      </dsp:txBody>
      <dsp:txXfrm>
        <a:off x="347408" y="4277159"/>
        <a:ext cx="4341039" cy="450070"/>
      </dsp:txXfrm>
    </dsp:sp>
    <dsp:sp modelId="{CD1A1C53-810E-4D86-AB0D-DC273FE6FCA5}">
      <dsp:nvSpPr>
        <dsp:cNvPr id="0" name=""/>
        <dsp:cNvSpPr/>
      </dsp:nvSpPr>
      <dsp:spPr>
        <a:xfrm>
          <a:off x="66114" y="422090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626F-A370-486F-964E-F930DA88968C}">
      <dsp:nvSpPr>
        <dsp:cNvPr id="0" name=""/>
        <dsp:cNvSpPr/>
      </dsp:nvSpPr>
      <dsp:spPr>
        <a:xfrm>
          <a:off x="266283"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Receiving proper care?</a:t>
          </a:r>
        </a:p>
      </dsp:txBody>
      <dsp:txXfrm>
        <a:off x="266283" y="888"/>
        <a:ext cx="2010473" cy="1206284"/>
      </dsp:txXfrm>
    </dsp:sp>
    <dsp:sp modelId="{E34176C8-D106-4023-A4AF-D90E90A272CB}">
      <dsp:nvSpPr>
        <dsp:cNvPr id="0" name=""/>
        <dsp:cNvSpPr/>
      </dsp:nvSpPr>
      <dsp:spPr>
        <a:xfrm>
          <a:off x="2477804"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Is money paid being used properly?</a:t>
          </a:r>
        </a:p>
      </dsp:txBody>
      <dsp:txXfrm>
        <a:off x="2477804" y="888"/>
        <a:ext cx="2010473" cy="1206284"/>
      </dsp:txXfrm>
    </dsp:sp>
    <dsp:sp modelId="{F919B29A-5361-4CC6-8C07-B734C482A75F}">
      <dsp:nvSpPr>
        <dsp:cNvPr id="0" name=""/>
        <dsp:cNvSpPr/>
      </dsp:nvSpPr>
      <dsp:spPr>
        <a:xfrm>
          <a:off x="266283"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Food, housing, clothing needs met?</a:t>
          </a:r>
        </a:p>
      </dsp:txBody>
      <dsp:txXfrm>
        <a:off x="266283" y="1408220"/>
        <a:ext cx="2010473" cy="1206284"/>
      </dsp:txXfrm>
    </dsp:sp>
    <dsp:sp modelId="{5CABBCB1-59A6-4C96-8BF9-035C150E78BA}">
      <dsp:nvSpPr>
        <dsp:cNvPr id="0" name=""/>
        <dsp:cNvSpPr/>
      </dsp:nvSpPr>
      <dsp:spPr>
        <a:xfrm>
          <a:off x="2477804"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Suspicious doctor/hospital visits?</a:t>
          </a:r>
        </a:p>
      </dsp:txBody>
      <dsp:txXfrm>
        <a:off x="2477804" y="1408220"/>
        <a:ext cx="2010473" cy="1206284"/>
      </dsp:txXfrm>
    </dsp:sp>
    <dsp:sp modelId="{861F844E-0FAC-4522-BF86-0E15CAC1BAD0}">
      <dsp:nvSpPr>
        <dsp:cNvPr id="0" name=""/>
        <dsp:cNvSpPr/>
      </dsp:nvSpPr>
      <dsp:spPr>
        <a:xfrm>
          <a:off x="1372044" y="2815552"/>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Conflicting explanations for injuries?</a:t>
          </a:r>
        </a:p>
      </dsp:txBody>
      <dsp:txXfrm>
        <a:off x="1372044" y="2815552"/>
        <a:ext cx="2010473" cy="12062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47" tIns="48324" rIns="96647" bIns="48324" rtlCol="0"/>
          <a:lstStyle>
            <a:lvl1pPr algn="r">
              <a:defRPr sz="1300"/>
            </a:lvl1pPr>
          </a:lstStyle>
          <a:p>
            <a:fld id="{68796EA6-6F25-4F19-87BA-7ADCC16DAEFF}" type="datetimeFigureOut">
              <a:rPr lang="en-US" smtClean="0"/>
              <a:t>05/11/2018</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C39C172E-A8B5-46F6-B05C-DFA3E2E0F207}" type="datetimeFigureOut">
              <a:rPr lang="en-US" smtClean="0"/>
              <a:t>05/11/2018</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dcourts.gov/family/forms/ccgn011.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registers.maryland.gov/main/forms/RW1318.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2.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registers.maryland.gov/main/forms/RW1320.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25.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sa.gov/paye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benefits.va.gov/fiduciary"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ourts.state.md.us/family/guardianship/videoseries/signsofneglec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ourts.state.md.us/family/guardianship/videoseries/respondingtoabuseandneglec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ourts.state.md.us/family/guardianship/videoseries/howtopreventabuseandneglec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mdcourts.gov/family/guardianship/videoseries/financialexploit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ourts.state.md.us/sites/default/files/court-forms/ccgn028.pdf"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registers.maryland.gov/main/forms/RW1320.pdf" TargetMode="External"/><Relationship Id="rId5" Type="http://schemas.openxmlformats.org/officeDocument/2006/relationships/hyperlink" Target="https://www.courts.state.md.us/sites/default/files/import/family/forms/ccgn012.pdf" TargetMode="External"/><Relationship Id="rId4" Type="http://schemas.openxmlformats.org/officeDocument/2006/relationships/hyperlink" Target="https://www.courts.state.md.us/sites/default/files/court-forms/ccgn029.pdf"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ourts.state.md.us/sites/default/files/court-forms/ccgn026.pdf"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www.courts.state.md.us/sites/default/files/import/family/forms/ccgn030.pdf" TargetMode="External"/><Relationship Id="rId4" Type="http://schemas.openxmlformats.org/officeDocument/2006/relationships/hyperlink" Target="https://www.courts.state.md.us/sites/default/files/court-forms/ccgn027.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2.pdf"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registers.maryland.gov/main/forms/RW1320.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1.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Thank you for agreeing to serve as guardian of a minor.  The court chose you because you were the best person for the job and appreciates the commitment you made.  </a:t>
            </a:r>
          </a:p>
          <a:p>
            <a:endParaRPr lang="en-US" dirty="0"/>
          </a:p>
          <a:p>
            <a:endParaRPr lang="en-US" dirty="0"/>
          </a:p>
          <a:p>
            <a:r>
              <a:rPr lang="en-US" i="1" dirty="0"/>
              <a:t>This program </a:t>
            </a:r>
            <a:r>
              <a:rPr lang="en-US" i="1" baseline="0" dirty="0"/>
              <a:t>was developed by the Guardianship/Vulnerable Adults Workgroup of the Maryland Judicial Council’s Domestic Law Committee.</a:t>
            </a:r>
            <a:endParaRPr lang="en-US" i="1" dirty="0"/>
          </a:p>
          <a:p>
            <a:endParaRPr lang="en-US" dirty="0"/>
          </a:p>
          <a:p>
            <a:r>
              <a:rPr lang="en-US" dirty="0"/>
              <a:t>Rev. 05.2018</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dirty="0"/>
              <a:t>After appointment of a guardian, and throughout the guardianship, interested persons ask the court to resolve issues with the guardianship and are entitled to notification about certain guardianship events.</a:t>
            </a:r>
          </a:p>
          <a:p>
            <a:pPr defTabSz="966470">
              <a:defRPr/>
            </a:pP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179528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11</a:t>
            </a:fld>
            <a:endParaRPr lang="en-US" dirty="0"/>
          </a:p>
        </p:txBody>
      </p:sp>
    </p:spTree>
    <p:extLst>
      <p:ext uri="{BB962C8B-B14F-4D97-AF65-F5344CB8AC3E}">
        <p14:creationId xmlns:p14="http://schemas.microsoft.com/office/powerpoint/2010/main" val="418893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property, you are known as a </a:t>
            </a:r>
            <a:r>
              <a:rPr lang="en-US" b="1" dirty="0"/>
              <a:t>Fiduciary</a:t>
            </a:r>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163529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When making decisions on behalf of the minor, you must “exercise the care and skill of a [person] of ordinary prudence dealing with his own property.” </a:t>
            </a:r>
            <a:r>
              <a:rPr lang="en-US" baseline="0" dirty="0"/>
              <a:t> </a:t>
            </a:r>
            <a:r>
              <a:rPr lang="en-US" dirty="0"/>
              <a:t>This means you should to spend the minor’s money wisely and protect his or her property as if it were your own.  If you do not meet this standard, you can be removed as guardian, sued, or have to repay the estate any money you lost or mismanaged. </a:t>
            </a:r>
          </a:p>
          <a:p>
            <a:endParaRPr lang="en-US" dirty="0"/>
          </a:p>
          <a:p>
            <a:pPr defTabSz="948507">
              <a:defRPr/>
            </a:pPr>
            <a:r>
              <a:rPr lang="en-US" b="1" dirty="0"/>
              <a:t>Guardianship Order – </a:t>
            </a:r>
            <a:r>
              <a:rPr lang="en-US" dirty="0"/>
              <a:t>Read the order appointing you as guardian very carefully.  It is your responsibility to understand what you can and cannot do. The order is also proof to others that you have been appointed as guardian of the property and what authority you have. </a:t>
            </a:r>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2290695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15058"/>
          </a:xfrm>
        </p:spPr>
        <p:txBody>
          <a:bodyPr/>
          <a:lstStyle/>
          <a:p>
            <a:r>
              <a:rPr lang="en-US" sz="1100" dirty="0"/>
              <a:t>As a fiduciary you have the responsibility to manage the guardianship estate. If not authorized in the guardianship order, you must ask the court for approval to:</a:t>
            </a:r>
          </a:p>
          <a:p>
            <a:endParaRPr lang="en-US" sz="1100" dirty="0"/>
          </a:p>
          <a:p>
            <a:pPr marL="296408" indent="-296408">
              <a:buFont typeface="Arial" panose="020B0604020202020204" pitchFamily="34" charset="0"/>
              <a:buChar char="•"/>
            </a:pPr>
            <a:r>
              <a:rPr lang="en-US" sz="1100" b="1" dirty="0"/>
              <a:t>Cover Expenses</a:t>
            </a:r>
            <a:r>
              <a:rPr lang="en-US" sz="1100" dirty="0"/>
              <a:t> – Request court approval to pay or reimburse from the guardianship estate expenses for the minor’s clothing, education, health, and welfare.  The court may approve continuing expenses such as day care and before and after school care. </a:t>
            </a:r>
          </a:p>
          <a:p>
            <a:pPr marL="296408" indent="-296408">
              <a:buFont typeface="Arial" panose="020B0604020202020204" pitchFamily="34" charset="0"/>
              <a:buChar char="•"/>
            </a:pPr>
            <a:r>
              <a:rPr lang="en-US" sz="1100" b="1" dirty="0"/>
              <a:t>Collect Income</a:t>
            </a:r>
            <a:r>
              <a:rPr lang="en-US" sz="1100" dirty="0"/>
              <a:t> – Collect income including rents, inheritances, and Social Security or other government benefits payable to the minor</a:t>
            </a:r>
          </a:p>
          <a:p>
            <a:pPr marL="296408" indent="-296408">
              <a:buFont typeface="Arial" panose="020B0604020202020204" pitchFamily="34" charset="0"/>
              <a:buChar char="•"/>
            </a:pPr>
            <a:r>
              <a:rPr lang="en-US" sz="1100" b="1" dirty="0"/>
              <a:t>Manage Property</a:t>
            </a:r>
            <a:r>
              <a:rPr lang="en-US" sz="1100" dirty="0"/>
              <a:t> – Manage the minor’s rental properties, including entering in and enforcing the leases, making repairs and/or improvements, collecting income, and hiring agents.</a:t>
            </a:r>
          </a:p>
          <a:p>
            <a:pPr marL="296408" indent="-296408">
              <a:buFont typeface="Arial" panose="020B0604020202020204" pitchFamily="34" charset="0"/>
              <a:buChar char="•"/>
            </a:pPr>
            <a:r>
              <a:rPr lang="en-US" sz="1100" b="1" dirty="0"/>
              <a:t>Pay Taxes</a:t>
            </a:r>
            <a:r>
              <a:rPr lang="en-US" sz="1100" dirty="0"/>
              <a:t> – Prepare and file the minor’s state and federal tax returns before April 15</a:t>
            </a:r>
            <a:r>
              <a:rPr lang="en-US" sz="1100" baseline="30000" dirty="0"/>
              <a:t>th</a:t>
            </a:r>
            <a:r>
              <a:rPr lang="en-US" sz="1100" dirty="0"/>
              <a:t> of each year. You must file taxes under the minor’s social security number.</a:t>
            </a:r>
          </a:p>
          <a:p>
            <a:pPr marL="296408" indent="-296408">
              <a:buFont typeface="Arial" panose="020B0604020202020204" pitchFamily="34" charset="0"/>
              <a:buChar char="•"/>
            </a:pPr>
            <a:endParaRPr lang="en-US" sz="1100" dirty="0"/>
          </a:p>
          <a:p>
            <a:pPr marL="474254" lvl="1"/>
            <a:r>
              <a:rPr lang="en-US" sz="1100" b="1" dirty="0"/>
              <a:t>TIP:</a:t>
            </a:r>
            <a:r>
              <a:rPr lang="en-US" sz="1100" dirty="0"/>
              <a:t> You must file taxes in the minor’s name and Social Security number and signed by you as “</a:t>
            </a:r>
            <a:r>
              <a:rPr lang="en-US" sz="1100" i="1" dirty="0"/>
              <a:t>Guardian for [name of minor], a minor</a:t>
            </a:r>
            <a:r>
              <a:rPr lang="en-US" sz="1100" dirty="0"/>
              <a:t>.”</a:t>
            </a:r>
            <a:br>
              <a:rPr lang="en-US" sz="1100" b="1" dirty="0"/>
            </a:br>
            <a:br>
              <a:rPr lang="en-US" sz="1100" b="1" dirty="0"/>
            </a:br>
            <a:r>
              <a:rPr lang="en-US" sz="1100" b="1" dirty="0"/>
              <a:t>TIP</a:t>
            </a:r>
            <a:r>
              <a:rPr lang="en-US" sz="1100" dirty="0"/>
              <a:t>: If you need help preparing and filing the minor’s taxes, consider hiring an accountant.  With court approval, the accountant’s fee can be paid out of the guardianship estate.</a:t>
            </a:r>
          </a:p>
          <a:p>
            <a:pPr marL="296408" indent="-296408">
              <a:buFont typeface="Arial" panose="020B0604020202020204" pitchFamily="34" charset="0"/>
              <a:buChar char="•"/>
            </a:pPr>
            <a:endParaRPr lang="en-US" sz="1100" dirty="0"/>
          </a:p>
          <a:p>
            <a:pPr marL="296408" indent="-296408">
              <a:buFont typeface="Arial" panose="020B0604020202020204" pitchFamily="34" charset="0"/>
              <a:buChar char="•"/>
            </a:pPr>
            <a:r>
              <a:rPr lang="en-US" sz="1100" b="1" dirty="0"/>
              <a:t>Financial Planning –</a:t>
            </a:r>
            <a:r>
              <a:rPr lang="en-US" sz="1100" dirty="0"/>
              <a:t> Make financial decisions to ensure the guardianship estate can cover the minor’s current and future needs.  This may include hiring accountants, financial advisors, or other professionals.</a:t>
            </a:r>
          </a:p>
          <a:p>
            <a:pPr lvl="0"/>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24519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15058"/>
          </a:xfrm>
        </p:spPr>
        <p:txBody>
          <a:bodyPr/>
          <a:lstStyle/>
          <a:p>
            <a:r>
              <a:rPr lang="en-US" dirty="0"/>
              <a:t>There are</a:t>
            </a:r>
            <a:r>
              <a:rPr lang="en-US" baseline="0" dirty="0"/>
              <a:t> certain actions you cannot take without prior court approval.</a:t>
            </a:r>
          </a:p>
          <a:p>
            <a:endParaRPr lang="en-US" baseline="0" dirty="0"/>
          </a:p>
          <a:p>
            <a:r>
              <a:rPr lang="en-US" baseline="0" dirty="0"/>
              <a:t>If you need to perform any of these acts, a</a:t>
            </a:r>
            <a:r>
              <a:rPr lang="en-US" dirty="0"/>
              <a:t>sk the court for permission in writing.</a:t>
            </a:r>
          </a:p>
          <a:p>
            <a:endParaRPr lang="en-US" dirty="0"/>
          </a:p>
          <a:p>
            <a:r>
              <a:rPr lang="en-US" b="1" dirty="0"/>
              <a:t>Which form?</a:t>
            </a:r>
          </a:p>
          <a:p>
            <a:pPr marL="171450" indent="-171450">
              <a:buFont typeface="Arial" panose="020B0604020202020204" pitchFamily="34" charset="0"/>
              <a:buChar char="•"/>
            </a:pPr>
            <a:r>
              <a:rPr lang="en-US" dirty="0"/>
              <a:t>Motion for Appropriate Relief-Guardianship Proceeding (CC-GN-032): </a:t>
            </a:r>
            <a:r>
              <a:rPr lang="en-US" dirty="0">
                <a:hlinkClick r:id="rId3"/>
              </a:rPr>
              <a:t>https://www.courts.state.md.us/sites/default/files/import/family/forms/ccgn032.pdf</a:t>
            </a:r>
            <a:r>
              <a:rPr lang="en-US" dirty="0"/>
              <a:t> </a:t>
            </a:r>
            <a:endParaRPr lang="en-US" b="1"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382075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dirty="0"/>
              <a:t>The Initial Inventory is a listing of all assets and income in the guardianship estate at the time a guardian is appointed This inventory lets the court know what is in the guardianship estate and will be used to compare future reports.  You must file the inventory with the court within </a:t>
            </a:r>
            <a:r>
              <a:rPr lang="en-US" b="1" dirty="0"/>
              <a:t>60 days of appointment</a:t>
            </a:r>
            <a:r>
              <a:rPr lang="en-US" dirty="0"/>
              <a:t> as guardian of the property. </a:t>
            </a:r>
            <a:br>
              <a:rPr lang="en-US" dirty="0"/>
            </a:br>
            <a:br>
              <a:rPr lang="en-US" dirty="0"/>
            </a:br>
            <a:r>
              <a:rPr lang="en-US" dirty="0"/>
              <a:t>The inventory should include a description, including the fair market value, of the minor’s bank accounts, stocks, bonds, real estate, mortgages, and other valuable property.  </a:t>
            </a:r>
          </a:p>
          <a:p>
            <a:endParaRPr lang="en-US" sz="1100" dirty="0"/>
          </a:p>
          <a:p>
            <a:pPr defTabSz="931717">
              <a:defRPr/>
            </a:pPr>
            <a:r>
              <a:rPr lang="en-US" sz="1100" b="1" dirty="0"/>
              <a:t>Which form?</a:t>
            </a:r>
          </a:p>
          <a:p>
            <a:pPr marL="171450" indent="-171450">
              <a:buFont typeface="Arial" panose="020B0604020202020204" pitchFamily="34" charset="0"/>
              <a:buChar char="•"/>
            </a:pPr>
            <a:r>
              <a:rPr lang="en-US" sz="1100" dirty="0"/>
              <a:t>Initial Inventory (Circuit Court Form CC-GN-011): </a:t>
            </a:r>
            <a:r>
              <a:rPr lang="en-US" sz="1100" u="sng" dirty="0">
                <a:hlinkClick r:id="rId3"/>
              </a:rPr>
              <a:t>http://www.mdcourts.gov/family/forms/ccgn011.pdf</a:t>
            </a:r>
            <a:endParaRPr lang="en-US" sz="1100" u="sng" dirty="0"/>
          </a:p>
          <a:p>
            <a:pPr marL="171450" indent="-171450">
              <a:buFont typeface="Arial" panose="020B0604020202020204" pitchFamily="34" charset="0"/>
              <a:buChar char="•"/>
            </a:pPr>
            <a:r>
              <a:rPr lang="en-US" sz="1100" dirty="0"/>
              <a:t>Guardianship Inventory and Information Report (Orphans’ Court Form RW1318): </a:t>
            </a:r>
            <a:r>
              <a:rPr lang="en-US" sz="1100" u="sng" dirty="0">
                <a:hlinkClick r:id="rId4"/>
              </a:rPr>
              <a:t>http://registers.maryland.gov/main/forms/RW1318.pdf</a:t>
            </a:r>
            <a:endParaRPr lang="en-US" sz="1100"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1812578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annual Fiduciary’s</a:t>
            </a:r>
            <a:r>
              <a:rPr lang="en-US" baseline="0" dirty="0"/>
              <a:t> Account </a:t>
            </a:r>
            <a:r>
              <a:rPr lang="en-US" dirty="0"/>
              <a:t>(Circuit Court)/Guardian’s Account (Orphan’s Court) is used by the court to monitor changes to the guardianship estate and to make sure you are managing things properly.  You must file the annual Fiduciary/Guardian’s Account </a:t>
            </a:r>
            <a:r>
              <a:rPr lang="en-US" b="1" dirty="0"/>
              <a:t>each year</a:t>
            </a:r>
            <a:r>
              <a:rPr lang="en-US" dirty="0"/>
              <a:t> </a:t>
            </a:r>
            <a:r>
              <a:rPr lang="en-US" b="1" dirty="0"/>
              <a:t>within 60 days of the appointment date</a:t>
            </a:r>
            <a:r>
              <a:rPr lang="en-US" dirty="0"/>
              <a:t>.  </a:t>
            </a:r>
          </a:p>
          <a:p>
            <a:pPr lvl="0"/>
            <a:endParaRPr lang="en-US" dirty="0"/>
          </a:p>
          <a:p>
            <a:pPr lvl="0"/>
            <a:r>
              <a:rPr lang="en-US" dirty="0"/>
              <a:t>For example, if you were appointed as guardian on March 1, 2017, your first annual fiduciary report would be due not later than April 30, 2018.  </a:t>
            </a:r>
            <a:br>
              <a:rPr lang="en-US" dirty="0"/>
            </a:br>
            <a:br>
              <a:rPr lang="en-US" dirty="0"/>
            </a:br>
            <a:r>
              <a:rPr lang="en-US" b="1" dirty="0"/>
              <a:t>Which form?</a:t>
            </a:r>
          </a:p>
          <a:p>
            <a:pPr marL="171450" indent="-171450">
              <a:buFont typeface="Arial" panose="020B0604020202020204" pitchFamily="34" charset="0"/>
              <a:buChar char="•"/>
            </a:pPr>
            <a:r>
              <a:rPr lang="en-US" dirty="0"/>
              <a:t>Fiduciary's Account (Circuit Court Form CC-GN-012): </a:t>
            </a:r>
            <a:r>
              <a:rPr lang="en-US" dirty="0">
                <a:hlinkClick r:id="rId3"/>
              </a:rPr>
              <a:t>https://www.courts.state.md.us/sites/default/files/import/family/forms/ccgn012.pdf</a:t>
            </a:r>
            <a:r>
              <a:rPr lang="en-US" dirty="0"/>
              <a:t> </a:t>
            </a:r>
          </a:p>
          <a:p>
            <a:pPr marL="171450" indent="-171450">
              <a:buFont typeface="Arial" panose="020B0604020202020204" pitchFamily="34" charset="0"/>
              <a:buChar char="•"/>
            </a:pPr>
            <a:r>
              <a:rPr lang="en-US" dirty="0"/>
              <a:t>Guardian’s Account (Orphans’ Court Form RW1320): </a:t>
            </a:r>
            <a:r>
              <a:rPr lang="en-US" u="sng" dirty="0">
                <a:hlinkClick r:id="rId4"/>
              </a:rPr>
              <a:t>http://registers.maryland.gov/main/forms/RW1320.pdf</a:t>
            </a:r>
            <a:endParaRPr lang="en-US" dirty="0"/>
          </a:p>
          <a:p>
            <a:pPr lvl="0"/>
            <a:br>
              <a:rPr lang="en-US" dirty="0"/>
            </a:b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798202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attach documentation of all expenses/disbursements, the value of any assets or bank accounts, and all income received. </a:t>
            </a:r>
          </a:p>
          <a:p>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70800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filing the annual Fiduciary’s/Guardian’s Account with the court, you must provide copies to all interested persons upon request. The judge will review your report and either enter an order accepting it or take other actions, which may include ordering you to appear in court to explain the contents of your report or to provide additional documentation such as proof of transactions.</a:t>
            </a:r>
          </a:p>
          <a:p>
            <a:r>
              <a:rPr lang="en-US" b="1" dirty="0"/>
              <a:t> </a:t>
            </a:r>
            <a:endParaRPr lang="en-US" dirty="0"/>
          </a:p>
          <a:p>
            <a:r>
              <a:rPr lang="en-US" dirty="0"/>
              <a:t>If you do not file the Initial Inventory or an annual Fiduciary’s/Guardian’s Account on time or fail to address problems with the report, the court will issue a </a:t>
            </a:r>
            <a:r>
              <a:rPr lang="en-US" b="1" dirty="0"/>
              <a:t>Show Cause Order</a:t>
            </a:r>
            <a:r>
              <a:rPr lang="en-US" dirty="0"/>
              <a:t> and schedule a hearing.  At that hearing you will be asked to explain why your report was not filed or not filed properly and explain why you should not be removed as guardian. </a:t>
            </a:r>
          </a:p>
          <a:p>
            <a:r>
              <a:rPr lang="en-US" dirty="0"/>
              <a:t> </a:t>
            </a:r>
          </a:p>
          <a:p>
            <a:r>
              <a:rPr lang="en-US" dirty="0"/>
              <a:t>Failure to keep proper documentation can result in personal liability. </a:t>
            </a:r>
          </a:p>
          <a:p>
            <a:pPr lvl="0"/>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216626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training will cover your general role and responsibilities as guardian of a minor.</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238"/>
            <a:ext cx="5852160" cy="5079249"/>
          </a:xfrm>
        </p:spPr>
        <p:txBody>
          <a:bodyPr/>
          <a:lstStyle/>
          <a:p>
            <a:r>
              <a:rPr lang="en-US" sz="1100" dirty="0"/>
              <a:t>Depending on the size and value of the disabled person’s estate, you may be entitled to receive a commission or reimbursement for actual and necessary expenses incurred performing your duties as guardian.  Commissions and expenses are payable from the guardianship estate.  You may be paid an income commission, a corpus commission, or a commission on the sale of real estate.</a:t>
            </a:r>
          </a:p>
          <a:p>
            <a:r>
              <a:rPr lang="en-US" sz="1100" dirty="0"/>
              <a:t> </a:t>
            </a:r>
          </a:p>
          <a:p>
            <a:r>
              <a:rPr lang="en-US" sz="1100" b="1" dirty="0"/>
              <a:t>Income Commissions – </a:t>
            </a:r>
            <a:r>
              <a:rPr lang="en-US" sz="1100" i="1" dirty="0"/>
              <a:t>Md. Code Ann., Est. &amp; Trusts § 14.5-708(b) – </a:t>
            </a:r>
            <a:r>
              <a:rPr lang="en-US" sz="1100" dirty="0"/>
              <a:t>Calculated based on the amount of income that is added to the guardianship estate each year.  Income commissions are:</a:t>
            </a:r>
          </a:p>
          <a:p>
            <a:pPr lvl="1"/>
            <a:r>
              <a:rPr lang="en-US" sz="1100" dirty="0"/>
              <a:t>6% of all income from real estate, ground rents, and mortgages collected each year; and</a:t>
            </a:r>
          </a:p>
          <a:p>
            <a:pPr lvl="1"/>
            <a:r>
              <a:rPr lang="en-US" sz="1100" dirty="0"/>
              <a:t>6.5% on the first $10,000 of all other income collected each year;</a:t>
            </a:r>
          </a:p>
          <a:p>
            <a:pPr lvl="1"/>
            <a:r>
              <a:rPr lang="en-US" sz="1100" dirty="0"/>
              <a:t>5% on the next $10,000;</a:t>
            </a:r>
          </a:p>
          <a:p>
            <a:pPr lvl="1"/>
            <a:r>
              <a:rPr lang="en-US" sz="1100" dirty="0"/>
              <a:t>4% on the next $10,000; and</a:t>
            </a:r>
          </a:p>
          <a:p>
            <a:pPr lvl="1"/>
            <a:r>
              <a:rPr lang="en-US" sz="1100" dirty="0"/>
              <a:t>3% of any remainder.</a:t>
            </a:r>
          </a:p>
          <a:p>
            <a:r>
              <a:rPr lang="en-US" sz="1100" i="1" dirty="0"/>
              <a:t>	</a:t>
            </a:r>
            <a:endParaRPr lang="en-US" sz="1100" b="1" i="1" dirty="0"/>
          </a:p>
          <a:p>
            <a:r>
              <a:rPr lang="en-US" sz="1100" b="1" dirty="0"/>
              <a:t>Corpus Commissions – </a:t>
            </a:r>
            <a:r>
              <a:rPr lang="en-US" sz="1100" i="1" dirty="0"/>
              <a:t>Md. Code Ann., Est. &amp; Trusts § 14.5-708(c)</a:t>
            </a:r>
            <a:r>
              <a:rPr lang="en-US" sz="1100" dirty="0"/>
              <a:t> – Calculated based on the fair market value of the guardianship estate (the corpus) at the end of each year.  Corpus commissions are:</a:t>
            </a:r>
          </a:p>
          <a:p>
            <a:pPr lvl="1"/>
            <a:r>
              <a:rPr lang="en-US" sz="1100" dirty="0"/>
              <a:t>0.4% on the first $250,000</a:t>
            </a:r>
          </a:p>
          <a:p>
            <a:pPr lvl="1"/>
            <a:r>
              <a:rPr lang="en-US" sz="1100" dirty="0"/>
              <a:t>0.25% on the next $250,000</a:t>
            </a:r>
          </a:p>
          <a:p>
            <a:pPr lvl="1"/>
            <a:r>
              <a:rPr lang="en-US" sz="1100" dirty="0"/>
              <a:t>0.15% of n the next $500,000; and</a:t>
            </a:r>
          </a:p>
          <a:p>
            <a:pPr lvl="1"/>
            <a:r>
              <a:rPr lang="en-US" sz="1100" dirty="0"/>
              <a:t>0.1% on any excess</a:t>
            </a:r>
          </a:p>
          <a:p>
            <a:r>
              <a:rPr lang="en-US" sz="1100" i="1" dirty="0"/>
              <a:t> </a:t>
            </a:r>
            <a:r>
              <a:rPr lang="en-US" sz="1100" b="1" dirty="0"/>
              <a:t> </a:t>
            </a:r>
          </a:p>
          <a:p>
            <a:r>
              <a:rPr lang="en-US" sz="1100" b="1" dirty="0"/>
              <a:t>Commissions on the Sale of Real Property</a:t>
            </a:r>
            <a:br>
              <a:rPr lang="en-US" sz="1100" b="1" dirty="0"/>
            </a:br>
            <a:r>
              <a:rPr lang="en-US" sz="1100" dirty="0"/>
              <a:t>Calculated based on the proceeds to the sale of the disabled person’s property at a rate set by the court.</a:t>
            </a:r>
          </a:p>
          <a:p>
            <a:endParaRPr lang="en-US" sz="1100" dirty="0"/>
          </a:p>
          <a:p>
            <a:r>
              <a:rPr lang="en-US" sz="1000" b="1" dirty="0"/>
              <a:t>Which form?</a:t>
            </a:r>
          </a:p>
          <a:p>
            <a:pPr marL="171450" indent="-171450">
              <a:buFont typeface="Arial" panose="020B0604020202020204" pitchFamily="34" charset="0"/>
              <a:buChar char="•"/>
            </a:pPr>
            <a:r>
              <a:rPr lang="en-US" sz="1100" dirty="0"/>
              <a:t>Guardian of the Property Commission Worksheet (CC-GN-025): </a:t>
            </a:r>
            <a:r>
              <a:rPr lang="en-US" sz="1100" dirty="0">
                <a:hlinkClick r:id="rId3"/>
              </a:rPr>
              <a:t>https://www.courts.state.md.us/sites/default/files/import/family/forms/ccgn025.pdf</a:t>
            </a:r>
            <a:r>
              <a:rPr lang="en-US" sz="1100" dirty="0"/>
              <a:t> </a:t>
            </a:r>
            <a:endParaRPr lang="en-US" sz="1000" b="1" dirty="0"/>
          </a:p>
          <a:p>
            <a:endParaRPr lang="en-US" sz="1100" dirty="0"/>
          </a:p>
          <a:p>
            <a:pPr defTabSz="237127"/>
            <a:endParaRPr lang="en-US" sz="1100" dirty="0"/>
          </a:p>
        </p:txBody>
      </p:sp>
      <p:sp>
        <p:nvSpPr>
          <p:cNvPr id="4" name="Slide Number Placeholder 3"/>
          <p:cNvSpPr>
            <a:spLocks noGrp="1"/>
          </p:cNvSpPr>
          <p:nvPr>
            <p:ph type="sldNum" sz="quarter" idx="10"/>
          </p:nvPr>
        </p:nvSpPr>
        <p:spPr>
          <a:xfrm>
            <a:off x="4143587" y="9119475"/>
            <a:ext cx="3169920" cy="481726"/>
          </a:xfrm>
        </p:spPr>
        <p:txBody>
          <a:bodyPr/>
          <a:lstStyle/>
          <a:p>
            <a:fld id="{CF2FD335-6D8E-486A-8F5F-DFC7325903FF}" type="slidenum">
              <a:rPr lang="en-US" smtClean="0"/>
              <a:t>20</a:t>
            </a:fld>
            <a:endParaRPr lang="en-US" dirty="0"/>
          </a:p>
        </p:txBody>
      </p:sp>
    </p:spTree>
    <p:extLst>
      <p:ext uri="{BB962C8B-B14F-4D97-AF65-F5344CB8AC3E}">
        <p14:creationId xmlns:p14="http://schemas.microsoft.com/office/powerpoint/2010/main" val="16442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646155"/>
          </a:xfrm>
        </p:spPr>
        <p:txBody>
          <a:bodyPr/>
          <a:lstStyle/>
          <a:p>
            <a:r>
              <a:rPr lang="en-US" sz="1100" dirty="0"/>
              <a:t>If the minor receives government benefits, you will need to take steps to have those benefits deposited to a guardianship account. </a:t>
            </a:r>
          </a:p>
          <a:p>
            <a:endParaRPr lang="en-US" sz="1100" dirty="0"/>
          </a:p>
          <a:p>
            <a:r>
              <a:rPr lang="en-US" sz="1100" dirty="0"/>
              <a:t>If the minor receives Social Security benefits, you need to apply to be appointed as a </a:t>
            </a:r>
            <a:r>
              <a:rPr lang="en-US" sz="1100" b="1" dirty="0"/>
              <a:t>Representative Payee </a:t>
            </a:r>
            <a:r>
              <a:rPr lang="en-US" sz="1100" dirty="0"/>
              <a:t>with the Social Security Administration.  Once you are appointed, you will need to file paperwork to each year to certify that the minor is eligible to receive benefits.   </a:t>
            </a:r>
          </a:p>
          <a:p>
            <a:pPr marL="177845" indent="-177845">
              <a:buFont typeface="Arial" panose="020B0604020202020204" pitchFamily="34" charset="0"/>
              <a:buChar char="•"/>
            </a:pPr>
            <a:r>
              <a:rPr lang="en-US" sz="1100" dirty="0"/>
              <a:t>Visit </a:t>
            </a:r>
            <a:r>
              <a:rPr lang="en-US" sz="1100" u="sng" dirty="0">
                <a:hlinkClick r:id="rId3"/>
              </a:rPr>
              <a:t>www.ssa.gov/payee</a:t>
            </a:r>
            <a:r>
              <a:rPr lang="en-US" sz="1100" dirty="0"/>
              <a:t> or call 1-800-772-1213 for information about becoming a representative payee. A local Social Security Administration office can also help you.</a:t>
            </a:r>
          </a:p>
          <a:p>
            <a:endParaRPr lang="en-US" sz="1100" dirty="0"/>
          </a:p>
          <a:p>
            <a:r>
              <a:rPr lang="en-US" sz="1100" dirty="0"/>
              <a:t>Some Social Security beneficiaries qualify for medical, food, transportation, and other public assistance through the state or county.  A local Department of Social Services, or DSS, office can help access those services for the minor.  </a:t>
            </a:r>
          </a:p>
          <a:p>
            <a:pPr marL="177845" indent="-177845">
              <a:buFont typeface="Arial" panose="020B0604020202020204" pitchFamily="34" charset="0"/>
              <a:buChar char="•"/>
            </a:pPr>
            <a:r>
              <a:rPr lang="en-US" sz="1100" dirty="0"/>
              <a:t>To find your local DSS office, call 1-800-322-6347 or visit http://dhr.maryland.gov/local-offices/. </a:t>
            </a:r>
          </a:p>
          <a:p>
            <a:endParaRPr lang="en-US" sz="1100" dirty="0"/>
          </a:p>
          <a:p>
            <a:pPr defTabSz="948507">
              <a:defRPr/>
            </a:pPr>
            <a:r>
              <a:rPr lang="en-US" sz="1100" dirty="0"/>
              <a:t>If the minor receives benefits from the Department of Veterans Affairs, you will need to apply to become a </a:t>
            </a:r>
            <a:r>
              <a:rPr lang="en-US" sz="1100" b="1" dirty="0"/>
              <a:t>Fiduciary</a:t>
            </a:r>
            <a:r>
              <a:rPr lang="en-US" sz="1100" dirty="0"/>
              <a:t> for the minor.  Visit </a:t>
            </a:r>
            <a:r>
              <a:rPr lang="en-US" sz="1100" u="sng" dirty="0">
                <a:hlinkClick r:id="rId4"/>
              </a:rPr>
              <a:t>www.benefits.va.gov/fiduciary</a:t>
            </a:r>
            <a:r>
              <a:rPr lang="en-US" sz="1100" dirty="0"/>
              <a:t> or visit a local VA office for more information.</a:t>
            </a:r>
          </a:p>
          <a:p>
            <a:endParaRPr lang="en-US" sz="1100" dirty="0"/>
          </a:p>
          <a:p>
            <a:r>
              <a:rPr lang="en-US" sz="1100" b="1" dirty="0"/>
              <a:t>TIP:</a:t>
            </a:r>
            <a:r>
              <a:rPr lang="en-US" sz="1100" dirty="0"/>
              <a:t> Keep a copy of the guardianship order and any important information such as the minor’s Social Security or VA file number on hand when you apply to become a representative payee or fiduciary.   Keep good records and mark your calendar for recertification dates. </a:t>
            </a:r>
          </a:p>
          <a:p>
            <a:pPr defTabSz="948507">
              <a:defRPr/>
            </a:pPr>
            <a:endParaRPr lang="en-US" sz="1100" dirty="0"/>
          </a:p>
          <a:p>
            <a:pPr defTabSz="948507">
              <a:defRPr/>
            </a:pPr>
            <a:r>
              <a:rPr lang="en-US" sz="1100" dirty="0"/>
              <a:t>If the minor does not currently receive government assistance benefits but may be eligible, you must apply for them on behalf of the minor. A local Department of Social Services can help.  </a:t>
            </a:r>
          </a:p>
          <a:p>
            <a:endParaRPr lang="en-US" sz="1100" b="1"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929040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under guardianship are vulnerable and often targeted because of their age, physical, intellectual, or emotional limitations, and their dependence on others for basic needs.  Depending on the person under guardianship’s age or disability, he or she may not be able to communicate if they are being hurt or be less able to recognize and avoid danger.  If they are being hurt by a caregiver, spouse, or child, they may not report abuse because they are afraid of what will happen to them or to protect the abuser.  </a:t>
            </a:r>
          </a:p>
          <a:p>
            <a:endParaRPr lang="en-US" dirty="0"/>
          </a:p>
          <a:p>
            <a:r>
              <a:rPr lang="en-US" dirty="0"/>
              <a:t>Victims of crime often suffer physical, psychological, and financial injuries from which it can be difficult to recover from.  As guardian, you are in a unique position to help identify when the person under your care is being harmed.</a:t>
            </a:r>
          </a:p>
          <a:p>
            <a:endParaRPr lang="en-US" dirty="0"/>
          </a:p>
          <a:p>
            <a:r>
              <a:rPr lang="en-US" dirty="0"/>
              <a:t>There are signs or indicators that someone is being abused that may be explained by other causes.  It is important to keep in mind that a single indicator is usually not proof of abuse, so be on the lookout for patterns or suggestions that there might be a problem.  </a:t>
            </a:r>
          </a:p>
          <a:p>
            <a:endParaRPr lang="en-US" dirty="0"/>
          </a:p>
          <a:p>
            <a:endParaRPr lang="en-US" dirty="0"/>
          </a:p>
          <a:p>
            <a:r>
              <a:rPr lang="en-US" b="1" dirty="0"/>
              <a:t>Guardian Video Series: Abuse, Neglect, &amp; Exploitation</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122880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3325" y="4772071"/>
            <a:ext cx="6106602" cy="4480785"/>
          </a:xfrm>
        </p:spPr>
        <p:txBody>
          <a:bodyPr/>
          <a:lstStyle/>
          <a:p>
            <a:pPr defTabSz="948507">
              <a:defRPr/>
            </a:pPr>
            <a:r>
              <a:rPr lang="en-US" dirty="0"/>
              <a:t>Physical abuse is the use of physical force that may result in bodily injury, physical pain, or impairment. It includes: </a:t>
            </a:r>
          </a:p>
          <a:p>
            <a:pPr marL="177845" indent="-177845" defTabSz="948507">
              <a:buFont typeface="Arial" panose="020B0604020202020204" pitchFamily="34" charset="0"/>
              <a:buChar char="•"/>
              <a:defRPr/>
            </a:pPr>
            <a:r>
              <a:rPr lang="en-US" dirty="0"/>
              <a:t>Hitting, beating, pushing, shoving, shaking, and slapping</a:t>
            </a:r>
          </a:p>
          <a:p>
            <a:pPr marL="177845" indent="-177845" defTabSz="948507">
              <a:buFont typeface="Arial" panose="020B0604020202020204" pitchFamily="34" charset="0"/>
              <a:buChar char="•"/>
              <a:defRPr/>
            </a:pPr>
            <a:r>
              <a:rPr lang="en-US" dirty="0"/>
              <a:t>Kicking, pinching, choking, pulling hair, and burning</a:t>
            </a:r>
          </a:p>
          <a:p>
            <a:pPr marL="177845" indent="-177845" defTabSz="948507">
              <a:buFont typeface="Arial" panose="020B0604020202020204" pitchFamily="34" charset="0"/>
              <a:buChar char="•"/>
              <a:defRPr/>
            </a:pPr>
            <a:r>
              <a:rPr lang="en-US" dirty="0"/>
              <a:t>Inappropriate use of drugs or physical restraints</a:t>
            </a:r>
          </a:p>
          <a:p>
            <a:pPr marL="177845" indent="-177845" defTabSz="948507">
              <a:buFont typeface="Arial" panose="020B0604020202020204" pitchFamily="34" charset="0"/>
              <a:buChar char="•"/>
              <a:defRPr/>
            </a:pPr>
            <a:r>
              <a:rPr lang="en-US" dirty="0"/>
              <a:t>Force-feeding, reckless driving, and physical punishment</a:t>
            </a:r>
          </a:p>
          <a:p>
            <a:endParaRPr lang="en-US" dirty="0"/>
          </a:p>
          <a:p>
            <a:pPr defTabSz="948507">
              <a:defRPr/>
            </a:pPr>
            <a:r>
              <a:rPr lang="en-US" dirty="0"/>
              <a:t>Signs include: </a:t>
            </a:r>
          </a:p>
          <a:p>
            <a:pPr marL="177845" indent="-177845" defTabSz="948507">
              <a:buFont typeface="Arial" panose="020B0604020202020204" pitchFamily="34" charset="0"/>
              <a:buChar char="•"/>
              <a:defRPr/>
            </a:pPr>
            <a:r>
              <a:rPr lang="en-US" dirty="0"/>
              <a:t>A specific complaint of mistreatment</a:t>
            </a:r>
          </a:p>
          <a:p>
            <a:pPr marL="177845" indent="-177845" defTabSz="948507">
              <a:buFont typeface="Arial" panose="020B0604020202020204" pitchFamily="34" charset="0"/>
              <a:buChar char="•"/>
              <a:defRPr/>
            </a:pPr>
            <a:r>
              <a:rPr lang="en-US" dirty="0"/>
              <a:t>Unexplained or poorly-explained injuries, such as fractures, sprains, dislocations, or bleeding</a:t>
            </a:r>
          </a:p>
          <a:p>
            <a:pPr marL="177845" indent="-177845" defTabSz="948507">
              <a:buFont typeface="Arial" panose="020B0604020202020204" pitchFamily="34" charset="0"/>
              <a:buChar char="•"/>
              <a:defRPr/>
            </a:pPr>
            <a:r>
              <a:rPr lang="en-US" dirty="0"/>
              <a:t>Bruises, bites, cuts, sores, burns, scars, or head trauma</a:t>
            </a:r>
          </a:p>
          <a:p>
            <a:pPr marL="177845" indent="-177845" defTabSz="948507">
              <a:buFont typeface="Arial" panose="020B0604020202020204" pitchFamily="34" charset="0"/>
              <a:buChar char="•"/>
              <a:defRPr/>
            </a:pPr>
            <a:r>
              <a:rPr lang="en-US" dirty="0"/>
              <a:t>Sudden change in behavior such as withdrawal, aggression, regression, depression, substance abuse, attempts to escape, wariness of physical contact, or fear of certain places</a:t>
            </a:r>
          </a:p>
          <a:p>
            <a:pPr marL="177845" indent="-177845" defTabSz="948507">
              <a:buFont typeface="Arial" panose="020B0604020202020204" pitchFamily="34" charset="0"/>
              <a:buChar char="•"/>
              <a:defRPr/>
            </a:pPr>
            <a:r>
              <a:rPr lang="en-US" dirty="0"/>
              <a:t>Sudden weight loss, tooth loss, or hair loss</a:t>
            </a:r>
          </a:p>
          <a:p>
            <a:pPr marL="177845" indent="-177845" defTabSz="948507">
              <a:buFont typeface="Arial" panose="020B0604020202020204" pitchFamily="34" charset="0"/>
              <a:buChar char="•"/>
              <a:defRPr/>
            </a:pPr>
            <a:r>
              <a:rPr lang="en-US" dirty="0"/>
              <a:t>If the victim and the people around him or her have different explanations for the cause of injuries</a:t>
            </a:r>
          </a:p>
          <a:p>
            <a:pPr marL="177845" indent="-177845" defTabSz="948507">
              <a:buFont typeface="Arial" panose="020B0604020202020204" pitchFamily="34" charset="0"/>
              <a:buChar char="•"/>
              <a:defRPr/>
            </a:pPr>
            <a:r>
              <a:rPr lang="en-US" dirty="0"/>
              <a:t>The victim seems afraid of or wants to avoid a particular person</a:t>
            </a:r>
          </a:p>
          <a:p>
            <a:pPr marL="177845" indent="-177845" defTabSz="948507">
              <a:buFont typeface="Arial" panose="020B0604020202020204" pitchFamily="34" charset="0"/>
              <a:buChar char="•"/>
              <a:defRPr/>
            </a:pPr>
            <a:r>
              <a:rPr lang="en-US" dirty="0"/>
              <a:t>Frequent or suspicious hospitalizations, or if there are delays between the on-set of an injury and seeking medical care</a:t>
            </a:r>
          </a:p>
          <a:p>
            <a:endParaRPr lang="en-US" b="1" dirty="0"/>
          </a:p>
          <a:p>
            <a:endParaRPr lang="en-US" b="1" dirty="0"/>
          </a:p>
          <a:p>
            <a:r>
              <a:rPr lang="en-US" b="1" dirty="0"/>
              <a:t>Guardian Video Series: Types &amp; Signs of Abuse</a:t>
            </a:r>
          </a:p>
          <a:p>
            <a:r>
              <a:rPr lang="en-US" dirty="0">
                <a:hlinkClick r:id="rId3"/>
              </a:rPr>
              <a:t>https://www.courts.state.md.us/family/guardianship/videoseries/abuseneglect</a:t>
            </a:r>
            <a:r>
              <a:rPr lang="en-US" dirty="0"/>
              <a:t> </a:t>
            </a:r>
          </a:p>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dirty="0"/>
          </a:p>
        </p:txBody>
      </p:sp>
    </p:spTree>
    <p:extLst>
      <p:ext uri="{BB962C8B-B14F-4D97-AF65-F5344CB8AC3E}">
        <p14:creationId xmlns:p14="http://schemas.microsoft.com/office/powerpoint/2010/main" val="2621220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abuse is nonconsensual sexual contact of any kind. It includes rape, molestation, and any sexual conduct with a person who is unable to consent.  </a:t>
            </a:r>
          </a:p>
          <a:p>
            <a:endParaRPr lang="en-US" dirty="0"/>
          </a:p>
          <a:p>
            <a:r>
              <a:rPr lang="en-US" dirty="0"/>
              <a:t>Most victims of sexual abuse are women. But men may also be victims.  Children and people who have physical or cognitive disabilities are particularly vulnerable. </a:t>
            </a:r>
          </a:p>
          <a:p>
            <a:endParaRPr lang="en-US" dirty="0"/>
          </a:p>
          <a:p>
            <a:pPr defTabSz="948507">
              <a:defRPr/>
            </a:pPr>
            <a:r>
              <a:rPr lang="en-US" dirty="0"/>
              <a:t>Signs of sexual abuse include:</a:t>
            </a:r>
          </a:p>
          <a:p>
            <a:pPr marL="177845" indent="-177845" defTabSz="948507">
              <a:buFont typeface="Arial" panose="020B0604020202020204" pitchFamily="34" charset="0"/>
              <a:buChar char="•"/>
              <a:defRPr/>
            </a:pPr>
            <a:r>
              <a:rPr lang="en-US" dirty="0"/>
              <a:t>A specific complaint by the victim</a:t>
            </a:r>
          </a:p>
          <a:p>
            <a:pPr marL="177845" indent="-177845" defTabSz="948507">
              <a:buFont typeface="Arial" panose="020B0604020202020204" pitchFamily="34" charset="0"/>
              <a:buChar char="•"/>
              <a:defRPr/>
            </a:pPr>
            <a:r>
              <a:rPr lang="en-US" dirty="0"/>
              <a:t>Report of genital or anal pain, irritation, or bleeding, difficultly walking or sitting, torn, stained, or bloody underclothing, and sexually transmitted diseases</a:t>
            </a:r>
          </a:p>
          <a:p>
            <a:pPr marL="177845" indent="-177845" defTabSz="948507">
              <a:buFont typeface="Arial" panose="020B0604020202020204" pitchFamily="34" charset="0"/>
              <a:buChar char="•"/>
              <a:defRPr/>
            </a:pPr>
            <a:r>
              <a:rPr lang="en-US" dirty="0"/>
              <a:t>Behavior changes including inappropriate, unusual, or aggressive sexual behavior, bed wetting, and changes in sleep patterns (over- or under-sleeping and nightmares)</a:t>
            </a:r>
          </a:p>
          <a:p>
            <a:pPr marL="177845" indent="-177845" defTabSz="948507">
              <a:buFont typeface="Arial" panose="020B0604020202020204" pitchFamily="34" charset="0"/>
              <a:buChar char="•"/>
              <a:defRPr/>
            </a:pPr>
            <a:r>
              <a:rPr lang="en-US" dirty="0"/>
              <a:t>Victim suddenly afraid of the dark, avoids undressing, or wears extra layers of clothing</a:t>
            </a:r>
          </a:p>
          <a:p>
            <a:pPr marL="177845" indent="-177845" defTabSz="948507">
              <a:buFont typeface="Arial" panose="020B0604020202020204" pitchFamily="34" charset="0"/>
              <a:buChar char="•"/>
              <a:defRPr/>
            </a:pPr>
            <a:endParaRPr lang="en-US" dirty="0"/>
          </a:p>
          <a:p>
            <a:endParaRPr lang="en-US" b="1" dirty="0"/>
          </a:p>
          <a:p>
            <a:r>
              <a:rPr lang="en-US" b="1" dirty="0"/>
              <a:t>Guardian Video Series: Types &amp; Signs of Abuse</a:t>
            </a:r>
          </a:p>
          <a:p>
            <a:r>
              <a:rPr lang="en-US" dirty="0">
                <a:hlinkClick r:id="rId3"/>
              </a:rPr>
              <a:t>https://www.courts.state.md.us/family/guardianship/videoseries/abuseneglect</a:t>
            </a:r>
            <a:r>
              <a:rPr lang="en-US" dirty="0"/>
              <a:t> </a:t>
            </a:r>
          </a:p>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3609814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abuse is the infliction of pain, anguish, or distress. Sometimes, it’s called psychological abuse. </a:t>
            </a:r>
          </a:p>
          <a:p>
            <a:endParaRPr lang="en-US" dirty="0"/>
          </a:p>
          <a:p>
            <a:r>
              <a:rPr lang="en-US" dirty="0"/>
              <a:t>Someone may cause emotional abuse by using verbal assaults, insults, or threats. Emotional abuse also includes:</a:t>
            </a:r>
          </a:p>
          <a:p>
            <a:pPr marL="177845" indent="-177845">
              <a:buFont typeface="Arial" panose="020B0604020202020204" pitchFamily="34" charset="0"/>
              <a:buChar char="•"/>
            </a:pPr>
            <a:r>
              <a:rPr lang="en-US" dirty="0"/>
              <a:t>Intimidation, humiliation, and harassment</a:t>
            </a:r>
          </a:p>
          <a:p>
            <a:pPr marL="177845" indent="-177845">
              <a:buFont typeface="Arial" panose="020B0604020202020204" pitchFamily="34" charset="0"/>
              <a:buChar char="•"/>
            </a:pPr>
            <a:r>
              <a:rPr lang="en-US" dirty="0"/>
              <a:t>Isolating a person from his or her family, friends, or regular activities </a:t>
            </a:r>
          </a:p>
          <a:p>
            <a:endParaRPr lang="en-US" dirty="0"/>
          </a:p>
          <a:p>
            <a:r>
              <a:rPr lang="en-US" dirty="0"/>
              <a:t>Signs of emotional abuse include:</a:t>
            </a:r>
          </a:p>
          <a:p>
            <a:pPr marL="177845" indent="-177845">
              <a:buFont typeface="Arial" panose="020B0604020202020204" pitchFamily="34" charset="0"/>
              <a:buChar char="•"/>
            </a:pPr>
            <a:r>
              <a:rPr lang="en-US" dirty="0"/>
              <a:t>A specific disclosure by the victim</a:t>
            </a:r>
          </a:p>
          <a:p>
            <a:pPr marL="177845" indent="-177845">
              <a:buFont typeface="Arial" panose="020B0604020202020204" pitchFamily="34" charset="0"/>
              <a:buChar char="•"/>
            </a:pPr>
            <a:r>
              <a:rPr lang="en-US" dirty="0"/>
              <a:t>Significant weight loss or gain, depression, confusion, agitation, and withdrawal </a:t>
            </a:r>
          </a:p>
          <a:p>
            <a:pPr marL="177845" indent="-177845">
              <a:buFont typeface="Arial" panose="020B0604020202020204" pitchFamily="34" charset="0"/>
              <a:buChar char="•"/>
            </a:pPr>
            <a:r>
              <a:rPr lang="en-US" dirty="0"/>
              <a:t>Unexplained rashes, hives, facial tics, or stomach aches</a:t>
            </a:r>
          </a:p>
          <a:p>
            <a:pPr marL="177845" indent="-177845">
              <a:buFont typeface="Arial" panose="020B0604020202020204" pitchFamily="34" charset="0"/>
              <a:buChar char="•"/>
            </a:pPr>
            <a:r>
              <a:rPr lang="en-US" dirty="0"/>
              <a:t>Nervous habits such as biting, rocking, or head-banging, or bedwetting and thumb sucking</a:t>
            </a:r>
          </a:p>
          <a:p>
            <a:pPr marL="177845" indent="-177845">
              <a:buFont typeface="Arial" panose="020B0604020202020204" pitchFamily="34" charset="0"/>
              <a:buChar char="•"/>
            </a:pPr>
            <a:endParaRPr lang="en-US" dirty="0"/>
          </a:p>
          <a:p>
            <a:endParaRPr lang="en-US" b="1"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3277672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Perpetrators of abuse could be anyone.  Most victims of abuse are harmed by someone they know including family members, acquaintances, dating partners, or caregivers.</a:t>
            </a:r>
          </a:p>
          <a:p>
            <a:endParaRPr lang="en-US" dirty="0"/>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3161258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3325" y="4772072"/>
            <a:ext cx="6106602" cy="4238891"/>
          </a:xfrm>
        </p:spPr>
        <p:txBody>
          <a:bodyPr/>
          <a:lstStyle/>
          <a:p>
            <a:r>
              <a:rPr lang="en-US" dirty="0"/>
              <a:t>Neglect is a caregiver’s refusal or failure to provide for a person’s basic needs. Basic needs include food, water, clothing, shelter, personal hygiene, medication, comfort, or personal safety. </a:t>
            </a:r>
          </a:p>
          <a:p>
            <a:endParaRPr lang="en-US" dirty="0"/>
          </a:p>
          <a:p>
            <a:r>
              <a:rPr lang="en-US" b="1" dirty="0"/>
              <a:t>Passive neglect </a:t>
            </a:r>
            <a:r>
              <a:rPr lang="en-US" dirty="0"/>
              <a:t>occurs when a caregiver is unable to fulfill his or her obligations to another person because of illness, disability, stress, or lack of resources. </a:t>
            </a:r>
          </a:p>
          <a:p>
            <a:endParaRPr lang="en-US" dirty="0"/>
          </a:p>
          <a:p>
            <a:r>
              <a:rPr lang="en-US" b="1" dirty="0"/>
              <a:t>Intentional neglect </a:t>
            </a:r>
            <a:r>
              <a:rPr lang="en-US" dirty="0"/>
              <a:t>occurs when a caregiver is able to fulfill obligations, but refuses to do so. </a:t>
            </a:r>
          </a:p>
          <a:p>
            <a:pPr defTabSz="948507">
              <a:defRPr/>
            </a:pPr>
            <a:endParaRPr lang="en-US" dirty="0"/>
          </a:p>
          <a:p>
            <a:pPr defTabSz="948507">
              <a:defRPr/>
            </a:pPr>
            <a:r>
              <a:rPr lang="en-US" dirty="0"/>
              <a:t>Neglectors may be family members, paid caregivers, or employees of care facilities.</a:t>
            </a:r>
          </a:p>
          <a:p>
            <a:endParaRPr lang="en-US" dirty="0"/>
          </a:p>
          <a:p>
            <a:r>
              <a:rPr lang="en-US" dirty="0"/>
              <a:t>Signs of neglect include:</a:t>
            </a:r>
          </a:p>
          <a:p>
            <a:pPr marL="177845" indent="-177845">
              <a:buFont typeface="Arial" panose="020B0604020202020204" pitchFamily="34" charset="0"/>
              <a:buChar char="•"/>
            </a:pPr>
            <a:r>
              <a:rPr lang="en-US" dirty="0"/>
              <a:t>Poor hygiene, including lice, scabies, severe or untreated rashes or wounds, or bed sores </a:t>
            </a:r>
          </a:p>
          <a:p>
            <a:pPr marL="177845" indent="-177845">
              <a:buFont typeface="Arial" panose="020B0604020202020204" pitchFamily="34" charset="0"/>
              <a:buChar char="•"/>
            </a:pPr>
            <a:r>
              <a:rPr lang="en-US" dirty="0"/>
              <a:t>Malnutrition or dehydration</a:t>
            </a:r>
          </a:p>
          <a:p>
            <a:pPr marL="177845" indent="-177845">
              <a:buFont typeface="Arial" panose="020B0604020202020204" pitchFamily="34" charset="0"/>
              <a:buChar char="•"/>
            </a:pPr>
            <a:r>
              <a:rPr lang="en-US" dirty="0"/>
              <a:t>Hazardous or unsafe conditions such as exposed or improper wiring, no heat, or poor plumbing </a:t>
            </a:r>
          </a:p>
          <a:p>
            <a:pPr marL="177845" indent="-177845">
              <a:buFont typeface="Arial" panose="020B0604020202020204" pitchFamily="34" charset="0"/>
              <a:buChar char="•"/>
            </a:pPr>
            <a:r>
              <a:rPr lang="en-US" dirty="0"/>
              <a:t>Unsanitary conditions, dirt, fleas, bed bugs, lice, soiled bedding, and fecal or urine smell</a:t>
            </a:r>
          </a:p>
          <a:p>
            <a:pPr marL="177845" indent="-177845">
              <a:buFont typeface="Arial" panose="020B0604020202020204" pitchFamily="34" charset="0"/>
              <a:buChar char="•"/>
            </a:pPr>
            <a:r>
              <a:rPr lang="en-US" dirty="0"/>
              <a:t>Unsuitable or missing clothing or a lack of basic medical care or medications</a:t>
            </a:r>
          </a:p>
          <a:p>
            <a:pPr marL="177845" indent="-177845">
              <a:buFont typeface="Arial" panose="020B0604020202020204" pitchFamily="34" charset="0"/>
              <a:buChar char="•"/>
            </a:pPr>
            <a:r>
              <a:rPr lang="en-US" dirty="0"/>
              <a:t>Indications of exposure to the elements, such as excessive sunburn, insect bites, or cold</a:t>
            </a:r>
          </a:p>
          <a:p>
            <a:pPr marL="177845" indent="-177845">
              <a:buFont typeface="Arial" panose="020B0604020202020204" pitchFamily="34" charset="0"/>
              <a:buChar char="•"/>
            </a:pPr>
            <a:r>
              <a:rPr lang="en-US" dirty="0"/>
              <a:t>Behaviors that aren’t age-appropriate, such as bed wetting, wetting, or soiling</a:t>
            </a:r>
          </a:p>
          <a:p>
            <a:pPr marL="177845" indent="-177845">
              <a:buFont typeface="Arial" panose="020B0604020202020204" pitchFamily="34" charset="0"/>
              <a:buChar char="•"/>
            </a:pPr>
            <a:endParaRPr lang="en-US" dirty="0"/>
          </a:p>
          <a:p>
            <a:r>
              <a:rPr lang="en-US" b="1" dirty="0"/>
              <a:t>Guardian Video Series: Signs of Neglect</a:t>
            </a:r>
          </a:p>
          <a:p>
            <a:r>
              <a:rPr lang="en-US" dirty="0">
                <a:hlinkClick r:id="rId3"/>
              </a:rPr>
              <a:t>https://www.courts.state.md.us/family/guardianship/videoseries/signsofneglect</a:t>
            </a:r>
            <a:r>
              <a:rPr lang="en-US" dirty="0"/>
              <a:t> </a:t>
            </a:r>
          </a:p>
          <a:p>
            <a:endParaRPr lang="en-US" dirty="0"/>
          </a:p>
          <a:p>
            <a:endParaRPr lang="en-US" dirty="0"/>
          </a:p>
          <a:p>
            <a:pPr defTabSz="948507">
              <a:defRPr/>
            </a:pPr>
            <a:endParaRPr lang="en-US" b="1"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2572857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person is in immediate danger, call 911.  </a:t>
            </a:r>
          </a:p>
          <a:p>
            <a:endParaRPr lang="en-US" dirty="0"/>
          </a:p>
          <a:p>
            <a:r>
              <a:rPr lang="en-US" dirty="0"/>
              <a:t>If you are concerned someone is a victim of abuse, neglect, or exploitation but cannot verify the details:</a:t>
            </a:r>
          </a:p>
          <a:p>
            <a:pPr marL="177845" indent="-177845">
              <a:buFont typeface="Arial" panose="020B0604020202020204" pitchFamily="34" charset="0"/>
              <a:buChar char="•"/>
            </a:pPr>
            <a:r>
              <a:rPr lang="en-US" dirty="0"/>
              <a:t>If the person is under the age of 18, call the local Child Protective Services office</a:t>
            </a:r>
          </a:p>
          <a:p>
            <a:pPr marL="177845" indent="-177845">
              <a:buFont typeface="Arial" panose="020B0604020202020204" pitchFamily="34" charset="0"/>
              <a:buChar char="•"/>
            </a:pPr>
            <a:r>
              <a:rPr lang="en-US" dirty="0"/>
              <a:t> If the person is over the age of 18, call the local Adult Protective Services office</a:t>
            </a:r>
          </a:p>
          <a:p>
            <a:endParaRPr lang="en-US" dirty="0"/>
          </a:p>
          <a:p>
            <a:r>
              <a:rPr lang="en-US" dirty="0"/>
              <a:t>Child protective services and adult protective services staff are professionals who are trained to investigate concerns about the safety or well-being of children and vulnerable adults.  They offer services and support to help prevent or reduce the risk of someone being abused or neglected.</a:t>
            </a:r>
          </a:p>
          <a:p>
            <a:endParaRPr lang="en-US" dirty="0"/>
          </a:p>
          <a:p>
            <a:r>
              <a:rPr lang="en-US" dirty="0"/>
              <a:t>It is the job of police and protective services professionals to investigate allegations of abuse and neglect.  If you think someone is being harmed, do not attempt to “investigate” or question potential suspects or witnesses on your own.</a:t>
            </a:r>
          </a:p>
          <a:p>
            <a:endParaRPr lang="en-US" dirty="0"/>
          </a:p>
          <a:p>
            <a:endParaRPr lang="en-US" dirty="0"/>
          </a:p>
          <a:p>
            <a:r>
              <a:rPr lang="en-US" b="1" dirty="0"/>
              <a:t>Guardian Video Series: Responding to Abuse or Neglect</a:t>
            </a:r>
          </a:p>
          <a:p>
            <a:r>
              <a:rPr lang="en-US" dirty="0">
                <a:hlinkClick r:id="rId3"/>
              </a:rPr>
              <a:t>https://www.courts.state.md.us/family/guardianship/videoseries/respondingtoabuseandneglect</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1937273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556"/>
            <a:ext cx="5852160" cy="5160644"/>
          </a:xfrm>
        </p:spPr>
        <p:txBody>
          <a:bodyPr/>
          <a:lstStyle/>
          <a:p>
            <a:r>
              <a:rPr lang="en-US" sz="1050" dirty="0"/>
              <a:t>You may not see the person under guardianship every day, but your visits are important. Preventing abuse and neglect requires an efficient use of your time with a person under guardianship. Keep records of your visits. Track changes in the person’s behaviors and living conditions. Keep notes on the people in the person’s life (those records may be the key to preventing problems).</a:t>
            </a:r>
          </a:p>
          <a:p>
            <a:endParaRPr lang="en-US" sz="800" dirty="0"/>
          </a:p>
          <a:p>
            <a:r>
              <a:rPr lang="en-US" sz="1050" dirty="0"/>
              <a:t>When visiting with the person under guardianship, ask yourself:</a:t>
            </a:r>
          </a:p>
          <a:p>
            <a:pPr marL="171450" indent="-171450">
              <a:buFont typeface="Arial" panose="020B0604020202020204" pitchFamily="34" charset="0"/>
              <a:buChar char="•"/>
            </a:pPr>
            <a:r>
              <a:rPr lang="en-US" sz="1050" dirty="0"/>
              <a:t>Does he or she report that they are not receiving proper care? </a:t>
            </a:r>
          </a:p>
          <a:p>
            <a:pPr marL="171450" indent="-171450">
              <a:buFont typeface="Arial" panose="020B0604020202020204" pitchFamily="34" charset="0"/>
              <a:buChar char="•"/>
            </a:pPr>
            <a:r>
              <a:rPr lang="en-US" sz="1050" dirty="0"/>
              <a:t>Is the money paid to caregivers or service providers being used as it should be?</a:t>
            </a:r>
          </a:p>
          <a:p>
            <a:pPr marL="171450" indent="-171450">
              <a:buFont typeface="Arial" panose="020B0604020202020204" pitchFamily="34" charset="0"/>
              <a:buChar char="•"/>
            </a:pPr>
            <a:r>
              <a:rPr lang="en-US" sz="1050" dirty="0"/>
              <a:t>Are the person’s clothing, housing, and food needs being met? </a:t>
            </a:r>
          </a:p>
          <a:p>
            <a:pPr marL="171450" indent="-171450">
              <a:buFont typeface="Arial" panose="020B0604020202020204" pitchFamily="34" charset="0"/>
              <a:buChar char="•"/>
            </a:pPr>
            <a:r>
              <a:rPr lang="en-US" sz="1050" dirty="0"/>
              <a:t>Is the has been going to the hospital or doctor’s offices for frequent or unexplained injuries? </a:t>
            </a:r>
          </a:p>
          <a:p>
            <a:pPr marL="171450" indent="-171450">
              <a:buFont typeface="Arial" panose="020B0604020202020204" pitchFamily="34" charset="0"/>
              <a:buChar char="•"/>
            </a:pPr>
            <a:r>
              <a:rPr lang="en-US" sz="1050" dirty="0"/>
              <a:t>Are there conflicting accounts about what caused injuries? </a:t>
            </a:r>
            <a:endParaRPr lang="en-US" sz="600" dirty="0"/>
          </a:p>
          <a:p>
            <a:r>
              <a:rPr lang="en-US" sz="600" dirty="0"/>
              <a:t>	</a:t>
            </a:r>
          </a:p>
          <a:p>
            <a:r>
              <a:rPr lang="en-US" sz="1050" dirty="0"/>
              <a:t>Keep track of changes in the person’s behavior, physical appearance, or physical surroundings. </a:t>
            </a:r>
          </a:p>
          <a:p>
            <a:pPr marL="171450" indent="-171450">
              <a:buFont typeface="Arial" panose="020B0604020202020204" pitchFamily="34" charset="0"/>
              <a:buChar char="•"/>
            </a:pPr>
            <a:r>
              <a:rPr lang="en-US" sz="1050" dirty="0"/>
              <a:t>Does he or she report being harmed or not feeling safe? </a:t>
            </a:r>
          </a:p>
          <a:p>
            <a:pPr marL="171450" indent="-171450">
              <a:buFont typeface="Arial" panose="020B0604020202020204" pitchFamily="34" charset="0"/>
              <a:buChar char="•"/>
            </a:pPr>
            <a:r>
              <a:rPr lang="en-US" sz="1050" dirty="0"/>
              <a:t>Does the person have any injuries that are not explained or for which there are conflicting explanations? </a:t>
            </a:r>
          </a:p>
          <a:p>
            <a:pPr marL="171450" indent="-171450">
              <a:buFont typeface="Arial" panose="020B0604020202020204" pitchFamily="34" charset="0"/>
              <a:buChar char="•"/>
            </a:pPr>
            <a:r>
              <a:rPr lang="en-US" sz="1050" dirty="0"/>
              <a:t>Does he or she seem depressed, scared, agitated, or withdrawn? </a:t>
            </a:r>
          </a:p>
          <a:p>
            <a:pPr marL="171450" indent="-171450">
              <a:buFont typeface="Arial" panose="020B0604020202020204" pitchFamily="34" charset="0"/>
              <a:buChar char="•"/>
            </a:pPr>
            <a:r>
              <a:rPr lang="en-US" sz="1050" dirty="0"/>
              <a:t>Is clothing weather-appropriate and clean? </a:t>
            </a:r>
          </a:p>
          <a:p>
            <a:pPr marL="171450" indent="-171450">
              <a:buFont typeface="Arial" panose="020B0604020202020204" pitchFamily="34" charset="0"/>
              <a:buChar char="•"/>
            </a:pPr>
            <a:r>
              <a:rPr lang="en-US" sz="1050" dirty="0"/>
              <a:t>Is hygiene good? </a:t>
            </a:r>
          </a:p>
          <a:p>
            <a:pPr marL="171450" indent="-171450">
              <a:buFont typeface="Arial" panose="020B0604020202020204" pitchFamily="34" charset="0"/>
              <a:buChar char="•"/>
            </a:pPr>
            <a:r>
              <a:rPr lang="en-US" sz="1050" dirty="0"/>
              <a:t>Is the living space clean and safe? </a:t>
            </a:r>
            <a:endParaRPr lang="en-US" sz="600" dirty="0"/>
          </a:p>
          <a:p>
            <a:endParaRPr lang="en-US" sz="600" dirty="0"/>
          </a:p>
          <a:p>
            <a:r>
              <a:rPr lang="en-US" sz="1050" dirty="0"/>
              <a:t>Keep track of people in the person’s life. </a:t>
            </a:r>
          </a:p>
          <a:p>
            <a:pPr marL="171450" indent="-171450">
              <a:buFont typeface="Arial" panose="020B0604020202020204" pitchFamily="34" charset="0"/>
              <a:buChar char="•"/>
            </a:pPr>
            <a:r>
              <a:rPr lang="en-US" sz="1050" dirty="0"/>
              <a:t>Does he or she report being harmed by someone? </a:t>
            </a:r>
          </a:p>
          <a:p>
            <a:pPr marL="171450" indent="-171450">
              <a:buFont typeface="Arial" panose="020B0604020202020204" pitchFamily="34" charset="0"/>
              <a:buChar char="•"/>
            </a:pPr>
            <a:r>
              <a:rPr lang="en-US" sz="1050" dirty="0"/>
              <a:t>Is he or she afraid of someone? </a:t>
            </a:r>
          </a:p>
          <a:p>
            <a:pPr marL="171450" indent="-171450">
              <a:buFont typeface="Arial" panose="020B0604020202020204" pitchFamily="34" charset="0"/>
              <a:buChar char="•"/>
            </a:pPr>
            <a:r>
              <a:rPr lang="en-US" sz="1050" dirty="0"/>
              <a:t>Are there new people influencing the person under guardianship? </a:t>
            </a:r>
          </a:p>
          <a:p>
            <a:pPr marL="171450" indent="-171450">
              <a:buFont typeface="Arial" panose="020B0604020202020204" pitchFamily="34" charset="0"/>
              <a:buChar char="•"/>
            </a:pPr>
            <a:r>
              <a:rPr lang="en-US" sz="1050" dirty="0"/>
              <a:t>Is he or she reluctant or unwilling to see certain family members or service providers? </a:t>
            </a:r>
          </a:p>
          <a:p>
            <a:pPr marL="171450" indent="-171450">
              <a:buFont typeface="Arial" panose="020B0604020202020204" pitchFamily="34" charset="0"/>
              <a:buChar char="•"/>
            </a:pPr>
            <a:r>
              <a:rPr lang="en-US" sz="1050" dirty="0"/>
              <a:t>Is anyone interfering with your ability to speak with the person alone or with the person’s relationships with trusted family, friends, or service providers? Is anyone acting aggressively toward the person?</a:t>
            </a:r>
          </a:p>
          <a:p>
            <a:endParaRPr lang="en-US" sz="1050" dirty="0"/>
          </a:p>
          <a:p>
            <a:r>
              <a:rPr lang="en-US" sz="1050" b="1" dirty="0"/>
              <a:t>Guardian Video Series: How to Prevent Abuse &amp; Neglect</a:t>
            </a:r>
          </a:p>
          <a:p>
            <a:r>
              <a:rPr lang="en-US" sz="1050" dirty="0">
                <a:hlinkClick r:id="rId3"/>
              </a:rPr>
              <a:t>https://www.courts.state.md.us/family/guardianship/videoseries/howtopreventabuseandneglect</a:t>
            </a:r>
            <a:r>
              <a:rPr lang="en-US" sz="1050" dirty="0"/>
              <a:t> </a:t>
            </a:r>
          </a:p>
          <a:p>
            <a:endParaRPr lang="en-US" sz="1050" dirty="0"/>
          </a:p>
        </p:txBody>
      </p:sp>
      <p:sp>
        <p:nvSpPr>
          <p:cNvPr id="4" name="Slide Number Placeholder 3"/>
          <p:cNvSpPr>
            <a:spLocks noGrp="1"/>
          </p:cNvSpPr>
          <p:nvPr>
            <p:ph type="sldNum" sz="quarter" idx="10"/>
          </p:nvPr>
        </p:nvSpPr>
        <p:spPr/>
        <p:txBody>
          <a:bodyPr/>
          <a:lstStyle/>
          <a:p>
            <a:r>
              <a:rPr lang="en-US" dirty="0"/>
              <a:t> </a:t>
            </a:r>
            <a:fld id="{32674CE4-FBD8-4481-AEFB-CA53E599A745}" type="slidenum">
              <a:rPr lang="en-US" smtClean="0"/>
              <a:t>29</a:t>
            </a:fld>
            <a:endParaRPr lang="en-US" dirty="0"/>
          </a:p>
        </p:txBody>
      </p:sp>
    </p:spTree>
    <p:extLst>
      <p:ext uri="{BB962C8B-B14F-4D97-AF65-F5344CB8AC3E}">
        <p14:creationId xmlns:p14="http://schemas.microsoft.com/office/powerpoint/2010/main" val="123731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key terms and roles that</a:t>
            </a:r>
            <a:r>
              <a:rPr lang="en-US" baseline="0" dirty="0"/>
              <a:t> are important for you to understand as guardian of the property.</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5" y="4440238"/>
            <a:ext cx="5759450" cy="4679237"/>
          </a:xfrm>
        </p:spPr>
        <p:txBody>
          <a:bodyPr/>
          <a:lstStyle/>
          <a:p>
            <a:pPr defTabSz="948507">
              <a:defRPr/>
            </a:pPr>
            <a:r>
              <a:rPr lang="en-US" kern="1200" dirty="0">
                <a:solidFill>
                  <a:schemeClr val="tx1"/>
                </a:solidFill>
                <a:effectLst/>
              </a:rPr>
              <a:t>Financial exploitation is the theft or misuse of another person’s money, property, or belongings for personal benefit. Money or property may be taken through deception, harassment, or threats. Anyone can be a victim of financial exploitation, but vulnerable people, such as people under guardianship, are at a higher risk. </a:t>
            </a:r>
          </a:p>
          <a:p>
            <a:pPr defTabSz="948507">
              <a:defRPr/>
            </a:pPr>
            <a:endParaRPr lang="en-US" kern="1200" dirty="0">
              <a:solidFill>
                <a:schemeClr val="tx1"/>
              </a:solidFill>
              <a:effectLst/>
            </a:endParaRPr>
          </a:p>
          <a:p>
            <a:pPr defTabSz="948507">
              <a:defRPr/>
            </a:pPr>
            <a:r>
              <a:rPr lang="en-US" kern="1200" dirty="0">
                <a:solidFill>
                  <a:schemeClr val="tx1"/>
                </a:solidFill>
                <a:effectLst/>
              </a:rPr>
              <a:t>Guardians of the property must get a keen understanding of the types and signs of financial exploitation. You may be able to identify, stop, and prevent financial exploitation of a person under guardianship. Be aware. People may try to take advantage of you as a guardian of the property.</a:t>
            </a:r>
          </a:p>
          <a:p>
            <a:pPr defTabSz="948507">
              <a:defRPr/>
            </a:pPr>
            <a:endParaRPr lang="en-US" kern="1200" dirty="0">
              <a:solidFill>
                <a:schemeClr val="tx1"/>
              </a:solidFill>
              <a:effectLst/>
            </a:endParaRPr>
          </a:p>
          <a:p>
            <a:pPr defTabSz="948507">
              <a:defRPr/>
            </a:pPr>
            <a:r>
              <a:rPr lang="en-US" kern="1200" dirty="0">
                <a:solidFill>
                  <a:schemeClr val="tx1"/>
                </a:solidFill>
                <a:effectLst/>
              </a:rPr>
              <a:t>Common types include:</a:t>
            </a:r>
          </a:p>
          <a:p>
            <a:pPr marL="177845" indent="-177845" defTabSz="948507">
              <a:buFont typeface="Arial" panose="020B0604020202020204" pitchFamily="34" charset="0"/>
              <a:buChar char="•"/>
              <a:defRPr/>
            </a:pPr>
            <a:r>
              <a:rPr lang="en-US" b="1" kern="1200" dirty="0">
                <a:solidFill>
                  <a:schemeClr val="tx1"/>
                </a:solidFill>
                <a:effectLst/>
              </a:rPr>
              <a:t>Theft</a:t>
            </a:r>
            <a:r>
              <a:rPr lang="en-US" kern="1200" dirty="0">
                <a:solidFill>
                  <a:schemeClr val="tx1"/>
                </a:solidFill>
                <a:effectLst/>
              </a:rPr>
              <a:t> –</a:t>
            </a:r>
            <a:r>
              <a:rPr lang="en-US" kern="1200" baseline="0" dirty="0">
                <a:solidFill>
                  <a:schemeClr val="tx1"/>
                </a:solidFill>
                <a:effectLst/>
              </a:rPr>
              <a:t> </a:t>
            </a:r>
            <a:r>
              <a:rPr lang="en-US" dirty="0"/>
              <a:t>T</a:t>
            </a:r>
            <a:r>
              <a:rPr lang="en-US" kern="1200" baseline="0" dirty="0">
                <a:solidFill>
                  <a:schemeClr val="tx1"/>
                </a:solidFill>
                <a:effectLst/>
              </a:rPr>
              <a:t>he</a:t>
            </a:r>
            <a:r>
              <a:rPr lang="en-US" kern="1200" dirty="0">
                <a:solidFill>
                  <a:schemeClr val="tx1"/>
                </a:solidFill>
                <a:effectLst/>
              </a:rPr>
              <a:t> taking of money or property without permission</a:t>
            </a:r>
          </a:p>
          <a:p>
            <a:pPr marL="177845" indent="-177845" defTabSz="948507">
              <a:buFont typeface="Arial" panose="020B0604020202020204" pitchFamily="34" charset="0"/>
              <a:buChar char="•"/>
              <a:defRPr/>
            </a:pPr>
            <a:r>
              <a:rPr lang="en-US" b="1" kern="1200" dirty="0">
                <a:solidFill>
                  <a:schemeClr val="tx1"/>
                </a:solidFill>
                <a:effectLst/>
              </a:rPr>
              <a:t>Fraud</a:t>
            </a:r>
            <a:r>
              <a:rPr lang="en-US" kern="1200" baseline="0" dirty="0">
                <a:solidFill>
                  <a:schemeClr val="tx1"/>
                </a:solidFill>
                <a:effectLst/>
              </a:rPr>
              <a:t> – </a:t>
            </a:r>
            <a:r>
              <a:rPr lang="en-US" dirty="0"/>
              <a:t>A</a:t>
            </a:r>
            <a:r>
              <a:rPr lang="en-US" kern="1200" dirty="0">
                <a:solidFill>
                  <a:schemeClr val="tx1"/>
                </a:solidFill>
                <a:effectLst/>
              </a:rPr>
              <a:t>cts of deception or misrepresentation for personal gain.  Examples of financial fraud include falsification of documents, forgeries, unauthorized check writing, investment fraud, mortgage fraud, and insurance fraud. </a:t>
            </a:r>
          </a:p>
          <a:p>
            <a:pPr marL="177845" indent="-177845" defTabSz="948507">
              <a:buFont typeface="Arial" panose="020B0604020202020204" pitchFamily="34" charset="0"/>
              <a:buChar char="•"/>
              <a:defRPr/>
            </a:pPr>
            <a:r>
              <a:rPr lang="en-US" b="1" kern="1200" dirty="0">
                <a:solidFill>
                  <a:schemeClr val="tx1"/>
                </a:solidFill>
                <a:effectLst/>
              </a:rPr>
              <a:t>Identity theft </a:t>
            </a:r>
            <a:r>
              <a:rPr lang="en-US" kern="1200" dirty="0">
                <a:solidFill>
                  <a:schemeClr val="tx1"/>
                </a:solidFill>
                <a:effectLst/>
              </a:rPr>
              <a:t>–</a:t>
            </a:r>
            <a:r>
              <a:rPr lang="en-US" kern="1200" baseline="0" dirty="0">
                <a:solidFill>
                  <a:schemeClr val="tx1"/>
                </a:solidFill>
                <a:effectLst/>
              </a:rPr>
              <a:t> </a:t>
            </a:r>
            <a:r>
              <a:rPr lang="en-US" dirty="0"/>
              <a:t>T</a:t>
            </a:r>
            <a:r>
              <a:rPr lang="en-US" kern="1200" dirty="0">
                <a:solidFill>
                  <a:schemeClr val="tx1"/>
                </a:solidFill>
                <a:effectLst/>
              </a:rPr>
              <a:t>he illegal access to and use of a person’s personal or financial information, such as a name, Social Security Number, date of birth, credit card or bank account numbers. </a:t>
            </a:r>
          </a:p>
          <a:p>
            <a:pPr marL="177845" indent="-177845" defTabSz="948507">
              <a:buFont typeface="Arial" panose="020B0604020202020204" pitchFamily="34" charset="0"/>
              <a:buChar char="•"/>
              <a:defRPr/>
            </a:pPr>
            <a:r>
              <a:rPr lang="en-US" b="1" kern="1200" dirty="0">
                <a:solidFill>
                  <a:schemeClr val="tx1"/>
                </a:solidFill>
                <a:effectLst/>
              </a:rPr>
              <a:t>Marketing or lottery scams </a:t>
            </a:r>
            <a:r>
              <a:rPr lang="en-US" kern="1200" dirty="0">
                <a:solidFill>
                  <a:schemeClr val="tx1"/>
                </a:solidFill>
                <a:effectLst/>
              </a:rPr>
              <a:t>–</a:t>
            </a:r>
            <a:r>
              <a:rPr lang="en-US" kern="1200" baseline="0" dirty="0">
                <a:solidFill>
                  <a:schemeClr val="tx1"/>
                </a:solidFill>
                <a:effectLst/>
              </a:rPr>
              <a:t> </a:t>
            </a:r>
            <a:r>
              <a:rPr lang="en-US" dirty="0"/>
              <a:t>T</a:t>
            </a:r>
            <a:r>
              <a:rPr lang="en-US" kern="1200" dirty="0">
                <a:solidFill>
                  <a:schemeClr val="tx1"/>
                </a:solidFill>
                <a:effectLst/>
              </a:rPr>
              <a:t>he use of false promises of cash, services, or goods in exchange for fees, donations, or personal information.  Scammers target victims by phone, email, mail, television or print ads, or in-person.</a:t>
            </a:r>
          </a:p>
          <a:p>
            <a:endParaRPr lang="en-US" dirty="0"/>
          </a:p>
          <a:p>
            <a:r>
              <a:rPr lang="en-US" b="1" dirty="0"/>
              <a:t>Guardian Video Series: Financial Exploitation</a:t>
            </a:r>
          </a:p>
          <a:p>
            <a:r>
              <a:rPr lang="en-US" dirty="0">
                <a:hlinkClick r:id="rId3"/>
              </a:rPr>
              <a:t>https://mdcourts.gov/family/guardianship/videoseries/financialexploitation</a:t>
            </a: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2009490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Signs of financial exploitation include: </a:t>
            </a:r>
          </a:p>
          <a:p>
            <a:pPr marL="177845" indent="-177845" defTabSz="948507">
              <a:buFont typeface="Arial" panose="020B0604020202020204" pitchFamily="34" charset="0"/>
              <a:buChar char="•"/>
              <a:defRPr/>
            </a:pPr>
            <a:r>
              <a:rPr lang="en-US" dirty="0"/>
              <a:t>Missing money or property</a:t>
            </a:r>
          </a:p>
          <a:p>
            <a:pPr marL="177845" indent="-177845" defTabSz="948507">
              <a:buFont typeface="Arial" panose="020B0604020202020204" pitchFamily="34" charset="0"/>
              <a:buChar char="•"/>
              <a:defRPr/>
            </a:pPr>
            <a:r>
              <a:rPr lang="en-US" dirty="0"/>
              <a:t>Frequent or large “gifts” to caregivers, someone with access to the victim, or new “friends” </a:t>
            </a:r>
          </a:p>
          <a:p>
            <a:pPr marL="177845" indent="-177845" defTabSz="948507">
              <a:buFont typeface="Arial" panose="020B0604020202020204" pitchFamily="34" charset="0"/>
              <a:buChar char="•"/>
              <a:defRPr/>
            </a:pPr>
            <a:r>
              <a:rPr lang="en-US" dirty="0"/>
              <a:t>Sudden or unexplained changes in the guardianship estate such as:</a:t>
            </a:r>
          </a:p>
          <a:p>
            <a:pPr marL="652099" lvl="1" indent="-177845" defTabSz="948507">
              <a:buFont typeface="Arial" panose="020B0604020202020204" pitchFamily="34" charset="0"/>
              <a:buChar char="•"/>
              <a:defRPr/>
            </a:pPr>
            <a:r>
              <a:rPr lang="en-US" dirty="0"/>
              <a:t>Unauthorized withdrawals or transactions </a:t>
            </a:r>
          </a:p>
          <a:p>
            <a:pPr marL="652099" lvl="1" indent="-177845" defTabSz="948507">
              <a:buFont typeface="Arial" panose="020B0604020202020204" pitchFamily="34" charset="0"/>
              <a:buChar char="•"/>
              <a:defRPr/>
            </a:pPr>
            <a:r>
              <a:rPr lang="en-US" dirty="0"/>
              <a:t>New names added to credit card or bank accounts</a:t>
            </a:r>
          </a:p>
          <a:p>
            <a:pPr marL="177845" indent="-177845" defTabSz="948507">
              <a:buFont typeface="Arial" panose="020B0604020202020204" pitchFamily="34" charset="0"/>
              <a:buChar char="•"/>
              <a:defRPr/>
            </a:pPr>
            <a:r>
              <a:rPr lang="en-US" dirty="0"/>
              <a:t>Changes – or attempts to change –wills, life insurance policies, or retirement </a:t>
            </a:r>
            <a:r>
              <a:rPr lang="en-US"/>
              <a:t>accounts </a:t>
            </a:r>
          </a:p>
          <a:p>
            <a:pPr marL="177845" indent="-177845" defTabSz="948507">
              <a:buFont typeface="Arial" panose="020B0604020202020204" pitchFamily="34" charset="0"/>
              <a:buChar char="•"/>
              <a:defRPr/>
            </a:pPr>
            <a:r>
              <a:rPr lang="en-US"/>
              <a:t>Services </a:t>
            </a:r>
            <a:r>
              <a:rPr lang="en-US" dirty="0"/>
              <a:t>or goods are paid for, but they do not appear to be rendered</a:t>
            </a:r>
          </a:p>
          <a:p>
            <a:pPr marL="652099" lvl="1" indent="-177845" defTabSz="948507">
              <a:buFont typeface="Arial" panose="020B0604020202020204" pitchFamily="34" charset="0"/>
              <a:buChar char="•"/>
              <a:defRPr/>
            </a:pPr>
            <a:r>
              <a:rPr lang="en-US" dirty="0"/>
              <a:t>Paid-for goods are new, but inappropriate</a:t>
            </a:r>
          </a:p>
          <a:p>
            <a:pPr marL="652099" lvl="1" indent="-177845" defTabSz="948507">
              <a:buFont typeface="Arial" panose="020B0604020202020204" pitchFamily="34" charset="0"/>
              <a:buChar char="•"/>
              <a:defRPr/>
            </a:pPr>
            <a:r>
              <a:rPr lang="en-US" dirty="0"/>
              <a:t>Utilities that are supposed to be paid for are cut off</a:t>
            </a:r>
          </a:p>
          <a:p>
            <a:pPr marL="177845" indent="-177845" defTabSz="948507">
              <a:buFont typeface="Arial" panose="020B0604020202020204" pitchFamily="34" charset="0"/>
              <a:buChar char="•"/>
              <a:defRPr/>
            </a:pPr>
            <a:r>
              <a:rPr lang="en-US" dirty="0"/>
              <a:t>Missing mail or text alerts about existing guardianship or emails or alerts about new accounts opened in the name of person under guardianship</a:t>
            </a:r>
          </a:p>
          <a:p>
            <a:pPr marL="177845" indent="-177845" defTabSz="948507">
              <a:buFont typeface="Arial" panose="020B0604020202020204" pitchFamily="34" charset="0"/>
              <a:buChar char="•"/>
              <a:defRPr/>
            </a:pPr>
            <a:r>
              <a:rPr lang="en-US" dirty="0"/>
              <a:t>As guardian of the property, you may be targeted by financial exploiters. Watch for:</a:t>
            </a:r>
          </a:p>
          <a:p>
            <a:pPr marL="652099" lvl="1" indent="-177845" defTabSz="948507">
              <a:buFont typeface="Arial" panose="020B0604020202020204" pitchFamily="34" charset="0"/>
              <a:buChar char="•"/>
              <a:defRPr/>
            </a:pPr>
            <a:r>
              <a:rPr lang="en-US" dirty="0"/>
              <a:t>Individuals who may pressure you to use your powers inappropriately</a:t>
            </a:r>
          </a:p>
          <a:p>
            <a:pPr marL="652099" lvl="1" indent="-177845" defTabSz="948507">
              <a:buFont typeface="Arial" panose="020B0604020202020204" pitchFamily="34" charset="0"/>
              <a:buChar char="•"/>
              <a:defRPr/>
            </a:pPr>
            <a:r>
              <a:rPr lang="en-US" dirty="0"/>
              <a:t>Individuals asking you to spend money on unnecessary services or goods or to give them access to or authority of guardianship assets</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3846028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financial abuse:</a:t>
            </a:r>
          </a:p>
          <a:p>
            <a:pPr marL="177845" indent="-177845">
              <a:buFont typeface="Arial" panose="020B0604020202020204" pitchFamily="34" charset="0"/>
              <a:buChar char="•"/>
            </a:pPr>
            <a:r>
              <a:rPr lang="en-US" dirty="0"/>
              <a:t>Restrict others’ access to guardianship accounts or property</a:t>
            </a:r>
          </a:p>
          <a:p>
            <a:pPr marL="177845" indent="-177845">
              <a:buFont typeface="Arial" panose="020B0604020202020204" pitchFamily="34" charset="0"/>
              <a:buChar char="•"/>
            </a:pPr>
            <a:r>
              <a:rPr lang="en-US" dirty="0"/>
              <a:t>Do not share the person under guardianship’s Social Security number, credit card information, account numbers, or passwords</a:t>
            </a:r>
          </a:p>
          <a:p>
            <a:pPr marL="177845" indent="-177845">
              <a:buFont typeface="Arial" panose="020B0604020202020204" pitchFamily="34" charset="0"/>
              <a:buChar char="•"/>
            </a:pPr>
            <a:r>
              <a:rPr lang="en-US" dirty="0"/>
              <a:t>Record anything going in or coming out of the guardianship estate </a:t>
            </a:r>
          </a:p>
          <a:p>
            <a:pPr marL="177845" indent="-177845">
              <a:buFont typeface="Arial" panose="020B0604020202020204" pitchFamily="34" charset="0"/>
              <a:buChar char="•"/>
            </a:pPr>
            <a:r>
              <a:rPr lang="en-US" dirty="0"/>
              <a:t>Record any actions you take as a guardian</a:t>
            </a:r>
          </a:p>
          <a:p>
            <a:pPr marL="177845" indent="-177845">
              <a:buFont typeface="Arial" panose="020B0604020202020204" pitchFamily="34" charset="0"/>
              <a:buChar char="•"/>
            </a:pPr>
            <a:r>
              <a:rPr lang="en-US" dirty="0"/>
              <a:t>Keep records in a secure location to which only you have access</a:t>
            </a:r>
          </a:p>
          <a:p>
            <a:pPr marL="177845" indent="-177845">
              <a:buFont typeface="Arial" panose="020B0604020202020204" pitchFamily="34" charset="0"/>
              <a:buChar char="•"/>
            </a:pPr>
            <a:r>
              <a:rPr lang="en-US" dirty="0"/>
              <a:t>Frequently monitor guardianship accounts and bills and keep your eye out for unusual or unauthorized transactions</a:t>
            </a:r>
          </a:p>
          <a:p>
            <a:endParaRPr lang="en-US" dirty="0"/>
          </a:p>
          <a:p>
            <a:r>
              <a:rPr lang="en-US" b="1" dirty="0"/>
              <a:t>TIPS:</a:t>
            </a:r>
          </a:p>
          <a:p>
            <a:pPr marL="177845" indent="-177845">
              <a:buFont typeface="Arial" panose="020B0604020202020204" pitchFamily="34" charset="0"/>
              <a:buChar char="•"/>
            </a:pPr>
            <a:r>
              <a:rPr lang="en-US" dirty="0"/>
              <a:t>Never write blank checks allowing someone else to fill in the amount</a:t>
            </a:r>
          </a:p>
          <a:p>
            <a:pPr marL="177845" indent="-177845">
              <a:buFont typeface="Arial" panose="020B0604020202020204" pitchFamily="34" charset="0"/>
              <a:buChar char="•"/>
            </a:pPr>
            <a:r>
              <a:rPr lang="en-US" dirty="0"/>
              <a:t>Secure valuable guardianship property (e.g., get a safe for jewelry or other personal property) </a:t>
            </a:r>
          </a:p>
          <a:p>
            <a:pPr marL="177845" indent="-177845">
              <a:buFont typeface="Arial" panose="020B0604020202020204" pitchFamily="34" charset="0"/>
              <a:buChar char="•"/>
            </a:pPr>
            <a:r>
              <a:rPr lang="en-US" dirty="0"/>
              <a:t>Do not sign anything you do not understand</a:t>
            </a:r>
          </a:p>
          <a:p>
            <a:pPr marL="177845" indent="-177845">
              <a:buFont typeface="Arial" panose="020B0604020202020204" pitchFamily="34" charset="0"/>
              <a:buChar char="•"/>
            </a:pPr>
            <a:r>
              <a:rPr lang="en-US" dirty="0"/>
              <a:t>Watch out for people who try to influence how you manage the guardianship estate </a:t>
            </a:r>
          </a:p>
          <a:p>
            <a:pPr marL="177845" indent="-177845">
              <a:buFont typeface="Arial" panose="020B0604020202020204" pitchFamily="34" charset="0"/>
              <a:buChar char="•"/>
            </a:pPr>
            <a:r>
              <a:rPr lang="en-US" dirty="0"/>
              <a:t>Keep an eye out for deals that seem “too good to be true” </a:t>
            </a:r>
          </a:p>
          <a:p>
            <a:pPr marL="177845" indent="-177845">
              <a:buFont typeface="Arial" panose="020B0604020202020204" pitchFamily="34" charset="0"/>
              <a:buChar char="•"/>
            </a:pPr>
            <a:r>
              <a:rPr lang="en-US" dirty="0"/>
              <a:t>Keep an eye out for people in personal or social circles who may try to influence, isolate, or harm a person under guardianship</a:t>
            </a:r>
          </a:p>
        </p:txBody>
      </p:sp>
      <p:sp>
        <p:nvSpPr>
          <p:cNvPr id="4" name="Slide Number Placeholder 3"/>
          <p:cNvSpPr>
            <a:spLocks noGrp="1"/>
          </p:cNvSpPr>
          <p:nvPr>
            <p:ph type="sldNum" sz="quarter" idx="10"/>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3078695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3375426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3295121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617" y="4440238"/>
            <a:ext cx="5821708" cy="5004387"/>
          </a:xfrm>
        </p:spPr>
        <p:txBody>
          <a:bodyPr/>
          <a:lstStyle/>
          <a:p>
            <a:r>
              <a:rPr lang="en-US" sz="1000" dirty="0"/>
              <a:t>The guardianship can terminate (end) when the minor turns 18, is emancipated because of marriage, dies, or court approval of a petition to terminate filed by a parent.  It is your responsibility to notify the court when one of these events occurs. The guardianship may also end if the court approves a petition from the minor’s parents to terminate the guardianship.</a:t>
            </a:r>
          </a:p>
          <a:p>
            <a:r>
              <a:rPr lang="en-US" sz="1000" dirty="0"/>
              <a:t> </a:t>
            </a:r>
          </a:p>
          <a:p>
            <a:r>
              <a:rPr lang="en-US" sz="1000" dirty="0"/>
              <a:t>Within </a:t>
            </a:r>
            <a:r>
              <a:rPr lang="en-US" sz="1000" b="1" dirty="0"/>
              <a:t>45 days</a:t>
            </a:r>
            <a:r>
              <a:rPr lang="en-US" sz="1000" dirty="0"/>
              <a:t> of after the minor turns 18, dies, or is emancipated you must file a </a:t>
            </a:r>
            <a:r>
              <a:rPr lang="en-US" sz="1000" b="1" dirty="0"/>
              <a:t>Petition for Termination of Guardianship</a:t>
            </a:r>
            <a:r>
              <a:rPr lang="en-US" sz="1000" dirty="0"/>
              <a:t>.  The petition must include:</a:t>
            </a:r>
          </a:p>
          <a:p>
            <a:pPr marL="181213" indent="-181213">
              <a:buFont typeface="Arial" panose="020B0604020202020204" pitchFamily="34" charset="0"/>
              <a:buChar char="•"/>
            </a:pPr>
            <a:r>
              <a:rPr lang="en-US" sz="1000" dirty="0"/>
              <a:t>Your interest in the guardianship estate </a:t>
            </a:r>
          </a:p>
          <a:p>
            <a:pPr marL="181213" indent="-181213">
              <a:buFont typeface="Arial" panose="020B0604020202020204" pitchFamily="34" charset="0"/>
              <a:buChar char="•"/>
            </a:pPr>
            <a:r>
              <a:rPr lang="en-US" sz="1000" dirty="0"/>
              <a:t>The name and address of all interested persons entitled to notice</a:t>
            </a:r>
          </a:p>
          <a:p>
            <a:pPr marL="181213" indent="-181213">
              <a:buFont typeface="Arial" panose="020B0604020202020204" pitchFamily="34" charset="0"/>
              <a:buChar char="•"/>
            </a:pPr>
            <a:r>
              <a:rPr lang="en-US" sz="1000" dirty="0"/>
              <a:t>If the minor turned 18, a copy of his or her birth certificate or other proof of age.</a:t>
            </a:r>
          </a:p>
          <a:p>
            <a:pPr marL="181213" indent="-181213">
              <a:buFont typeface="Arial" panose="020B0604020202020204" pitchFamily="34" charset="0"/>
              <a:buChar char="•"/>
            </a:pPr>
            <a:r>
              <a:rPr lang="en-US" sz="1000" dirty="0"/>
              <a:t>If the minor died, a copy of the death certificate.</a:t>
            </a:r>
          </a:p>
          <a:p>
            <a:pPr marL="181213" indent="-181213">
              <a:buFont typeface="Arial" panose="020B0604020202020204" pitchFamily="34" charset="0"/>
              <a:buChar char="•"/>
            </a:pPr>
            <a:r>
              <a:rPr lang="en-US" sz="1000" dirty="0"/>
              <a:t>If the minor became emancipated because of marriage, a copy of the marriage certificate.</a:t>
            </a:r>
          </a:p>
          <a:p>
            <a:pPr marL="181213" indent="-181213" defTabSz="948507">
              <a:buFont typeface="Arial" panose="020B0604020202020204" pitchFamily="34" charset="0"/>
              <a:buChar char="•"/>
              <a:defRPr/>
            </a:pPr>
            <a:r>
              <a:rPr lang="en-US" sz="1000" dirty="0"/>
              <a:t>Attach a final Fiduciary's/Guardian’s Account covering the period not reported in the last account filed, or, if none, from the date you were appointed as guardian of the property. </a:t>
            </a:r>
          </a:p>
          <a:p>
            <a:endParaRPr lang="en-US" sz="1000" dirty="0"/>
          </a:p>
          <a:p>
            <a:r>
              <a:rPr lang="en-US" sz="1000" dirty="0"/>
              <a:t>After the court receives your petition, it may issue a </a:t>
            </a:r>
            <a:r>
              <a:rPr lang="en-US" sz="1000" b="1" dirty="0"/>
              <a:t>show cause order</a:t>
            </a:r>
            <a:r>
              <a:rPr lang="en-US" sz="1000" dirty="0"/>
              <a:t>.  You must mail a copy of the petition and the show cause order to all interested persons as the court directs.  The court will hold a hearing and decide whether to terminate the guardianship.</a:t>
            </a:r>
          </a:p>
          <a:p>
            <a:r>
              <a:rPr lang="en-US" sz="1000" dirty="0"/>
              <a:t> </a:t>
            </a:r>
          </a:p>
          <a:p>
            <a:r>
              <a:rPr lang="en-US" sz="1000" dirty="0"/>
              <a:t>If the minor has a disability and still needs a guardian of the person after age 18, a petition for guardianship of an alleged disabled person should be filed in the Circuit Court in the county where the minor lives.</a:t>
            </a:r>
          </a:p>
          <a:p>
            <a:endParaRPr lang="en-US" sz="1000" dirty="0"/>
          </a:p>
          <a:p>
            <a:r>
              <a:rPr lang="en-US" sz="1000" b="1" dirty="0"/>
              <a:t>Which form?</a:t>
            </a:r>
          </a:p>
          <a:p>
            <a:pPr marL="171450" indent="-171450">
              <a:buFont typeface="Arial" panose="020B0604020202020204" pitchFamily="34" charset="0"/>
              <a:buChar char="•"/>
            </a:pPr>
            <a:r>
              <a:rPr lang="en-US" sz="1000" dirty="0"/>
              <a:t>Petition for Termination of Guardianship of the Person (CC-GN-028): </a:t>
            </a:r>
            <a:r>
              <a:rPr lang="en-US" sz="1000" dirty="0">
                <a:hlinkClick r:id="rId3"/>
              </a:rPr>
              <a:t>https://www.courts.state.md.us/sites/default/files/court-forms/ccgn028.pdf</a:t>
            </a:r>
            <a:r>
              <a:rPr lang="en-US" sz="1000" dirty="0"/>
              <a:t> </a:t>
            </a:r>
          </a:p>
          <a:p>
            <a:pPr marL="171450" indent="-171450">
              <a:buFont typeface="Arial" panose="020B0604020202020204" pitchFamily="34" charset="0"/>
              <a:buChar char="•"/>
            </a:pPr>
            <a:r>
              <a:rPr lang="en-US" sz="1000" dirty="0"/>
              <a:t>Petition for Termination of Guardianship of the Property (CC-GN-029): </a:t>
            </a:r>
            <a:r>
              <a:rPr lang="en-US" sz="1000" dirty="0">
                <a:hlinkClick r:id="rId4"/>
              </a:rPr>
              <a:t>https://www.courts.state.md.us/sites/default/files/court-forms/ccgn029.pdf</a:t>
            </a:r>
            <a:r>
              <a:rPr lang="en-US" sz="1000" dirty="0"/>
              <a:t> </a:t>
            </a:r>
          </a:p>
          <a:p>
            <a:pPr marL="171450" indent="-171450">
              <a:buFont typeface="Arial" panose="020B0604020202020204" pitchFamily="34" charset="0"/>
              <a:buChar char="•"/>
            </a:pPr>
            <a:r>
              <a:rPr lang="en-US" sz="1000" dirty="0"/>
              <a:t>Fiduciary's Account (CC-GN-012): </a:t>
            </a:r>
            <a:r>
              <a:rPr lang="en-US" sz="1000" dirty="0">
                <a:hlinkClick r:id="rId5"/>
              </a:rPr>
              <a:t>https://www.courts.state.md.us/sites/default/files/import/family/forms/ccgn012.pdf</a:t>
            </a:r>
            <a:r>
              <a:rPr lang="en-US" sz="1000" dirty="0"/>
              <a:t> </a:t>
            </a:r>
          </a:p>
          <a:p>
            <a:pPr marL="171450" indent="-171450">
              <a:buFont typeface="Arial" panose="020B0604020202020204" pitchFamily="34" charset="0"/>
              <a:buChar char="•"/>
            </a:pPr>
            <a:r>
              <a:rPr lang="en-US" sz="1000" dirty="0"/>
              <a:t>Guardian’s Account (Orphans’ Court Form RW1320): </a:t>
            </a:r>
            <a:r>
              <a:rPr lang="en-US" sz="1000" u="sng" dirty="0">
                <a:hlinkClick r:id="rId6"/>
              </a:rPr>
              <a:t>http://registers.maryland.gov/main/forms/RW1320.pdf</a:t>
            </a:r>
            <a:endParaRPr lang="en-US" sz="1000" dirty="0"/>
          </a:p>
          <a:p>
            <a:endParaRPr lang="en-US" sz="1000" dirty="0"/>
          </a:p>
        </p:txBody>
      </p:sp>
      <p:sp>
        <p:nvSpPr>
          <p:cNvPr id="4" name="Slide Number Placeholder 3"/>
          <p:cNvSpPr>
            <a:spLocks noGrp="1"/>
          </p:cNvSpPr>
          <p:nvPr>
            <p:ph type="sldNum" sz="quarter" idx="10"/>
          </p:nvPr>
        </p:nvSpPr>
        <p:spPr/>
        <p:txBody>
          <a:bodyPr/>
          <a:lstStyle/>
          <a:p>
            <a:r>
              <a:rPr lang="en-US" dirty="0"/>
              <a:t> </a:t>
            </a:r>
            <a:fld id="{32674CE4-FBD8-4481-AEFB-CA53E599A745}" type="slidenum">
              <a:rPr lang="en-US" smtClean="0"/>
              <a:t>35</a:t>
            </a:fld>
            <a:endParaRPr lang="en-US" dirty="0"/>
          </a:p>
        </p:txBody>
      </p:sp>
    </p:spTree>
    <p:extLst>
      <p:ext uri="{BB962C8B-B14F-4D97-AF65-F5344CB8AC3E}">
        <p14:creationId xmlns:p14="http://schemas.microsoft.com/office/powerpoint/2010/main" val="478922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239"/>
            <a:ext cx="5805805" cy="4433002"/>
          </a:xfrm>
        </p:spPr>
        <p:txBody>
          <a:bodyPr/>
          <a:lstStyle/>
          <a:p>
            <a:r>
              <a:rPr lang="en-US" sz="1050" dirty="0"/>
              <a:t>The court understands that circumstances change and you may no longer be able to serve as guardian of the property. If you are no longer able to fulfill your responsibilities you can resign as guardian.  To resign, you must:</a:t>
            </a:r>
          </a:p>
          <a:p>
            <a:pPr marL="181213" indent="-181213">
              <a:buFont typeface="Arial" panose="020B0604020202020204" pitchFamily="34" charset="0"/>
              <a:buChar char="•"/>
            </a:pPr>
            <a:r>
              <a:rPr lang="en-US" sz="1050" dirty="0"/>
              <a:t>File a petition to resign with the court that includes your reasons for resigning; and</a:t>
            </a:r>
          </a:p>
          <a:p>
            <a:pPr marL="181213" indent="-181213">
              <a:buFont typeface="Arial" panose="020B0604020202020204" pitchFamily="34" charset="0"/>
              <a:buChar char="•"/>
            </a:pPr>
            <a:r>
              <a:rPr lang="en-US" sz="1050" dirty="0"/>
              <a:t>Include a </a:t>
            </a:r>
            <a:r>
              <a:rPr lang="en-US" sz="1050" baseline="0" dirty="0"/>
              <a:t>final Fiduciary's/Guardian’s Account </a:t>
            </a:r>
            <a:r>
              <a:rPr lang="en-US" sz="1050" dirty="0"/>
              <a:t>covering the period not reported in the last account filed, or, if none, from the date you were appointed as guardian of the property</a:t>
            </a:r>
            <a:r>
              <a:rPr lang="en-US" sz="1050" baseline="0" dirty="0"/>
              <a:t>. </a:t>
            </a:r>
          </a:p>
          <a:p>
            <a:endParaRPr lang="en-US" sz="1050" dirty="0"/>
          </a:p>
          <a:p>
            <a:r>
              <a:rPr lang="en-US" sz="1050" dirty="0"/>
              <a:t>In your petition, you may request the appointment of a substituted or successor guardian.</a:t>
            </a:r>
          </a:p>
          <a:p>
            <a:endParaRPr lang="en-US" sz="1050" dirty="0"/>
          </a:p>
          <a:p>
            <a:r>
              <a:rPr lang="en-US" sz="1050" dirty="0"/>
              <a:t>After the court receives your petition, it may issue a show cause order.  You must mail a copy of the petition and the show cause order to all interested persons as the court directs. </a:t>
            </a:r>
          </a:p>
          <a:p>
            <a:r>
              <a:rPr lang="en-US" sz="1050" dirty="0"/>
              <a:t> </a:t>
            </a:r>
          </a:p>
          <a:p>
            <a:r>
              <a:rPr lang="en-US" sz="1050" dirty="0"/>
              <a:t>You request for resignation is not automatic.  The court may hold a hearing.  Your appointment as guardian does not end until the court enters an order accepting your resignation. Until then, you must continue to fulfill your responsibilities as guardian.</a:t>
            </a:r>
          </a:p>
          <a:p>
            <a:endParaRPr lang="en-US" sz="1050" b="1" dirty="0"/>
          </a:p>
          <a:p>
            <a:r>
              <a:rPr lang="en-US" sz="1050" b="1" dirty="0"/>
              <a:t>Which form?</a:t>
            </a:r>
          </a:p>
          <a:p>
            <a:pPr marL="171450" indent="-171450">
              <a:buFont typeface="Arial" panose="020B0604020202020204" pitchFamily="34" charset="0"/>
              <a:buChar char="•"/>
            </a:pPr>
            <a:r>
              <a:rPr lang="en-US" sz="1050" dirty="0"/>
              <a:t>Petition for Resignation of Guardian of the Person and Appointment of Substituted or Successor Guardian (CC-GN-026): </a:t>
            </a:r>
            <a:r>
              <a:rPr lang="en-US" sz="1050" dirty="0">
                <a:hlinkClick r:id="rId3"/>
              </a:rPr>
              <a:t>https://www.courts.state.md.us/sites/default/files/court-forms/ccgn026.pdf</a:t>
            </a:r>
            <a:r>
              <a:rPr lang="en-US" sz="1050" dirty="0"/>
              <a:t> </a:t>
            </a:r>
          </a:p>
          <a:p>
            <a:pPr marL="171450" indent="-171450">
              <a:buFont typeface="Arial" panose="020B0604020202020204" pitchFamily="34" charset="0"/>
              <a:buChar char="•"/>
            </a:pPr>
            <a:r>
              <a:rPr lang="en-US" sz="1050" dirty="0"/>
              <a:t>Petition for Resignation of Guardian of the Property and Appointment of Substituted or Successor Guardian (CC-GN-027): </a:t>
            </a:r>
            <a:r>
              <a:rPr lang="en-US" sz="1050" dirty="0">
                <a:hlinkClick r:id="rId4"/>
              </a:rPr>
              <a:t>https://www.courts.state.md.us/sites/default/files/court-forms/ccgn027.pdf</a:t>
            </a:r>
            <a:r>
              <a:rPr lang="en-US" sz="1050" dirty="0"/>
              <a:t>   </a:t>
            </a:r>
          </a:p>
          <a:p>
            <a:pPr marL="171450" indent="-171450">
              <a:buFont typeface="Arial" panose="020B0604020202020204" pitchFamily="34" charset="0"/>
              <a:buChar char="•"/>
            </a:pPr>
            <a:r>
              <a:rPr lang="en-US" sz="1050" dirty="0"/>
              <a:t>Consent of Substituted of Successor Guardian (CC-GN-030) </a:t>
            </a:r>
            <a:r>
              <a:rPr lang="en-US" sz="1050" dirty="0">
                <a:hlinkClick r:id="rId5"/>
              </a:rPr>
              <a:t>https://www.courts.state.md.us/sites/default/files/import/family/forms/ccgn030.pdf</a:t>
            </a:r>
            <a:r>
              <a:rPr lang="en-US" sz="1050" dirty="0"/>
              <a:t> </a:t>
            </a:r>
          </a:p>
          <a:p>
            <a:endParaRPr lang="en-US" sz="1050"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2335105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238"/>
            <a:ext cx="5852160" cy="5160961"/>
          </a:xfrm>
        </p:spPr>
        <p:txBody>
          <a:bodyPr/>
          <a:lstStyle/>
          <a:p>
            <a:r>
              <a:rPr lang="en-US" dirty="0"/>
              <a:t>If the court is not satisfied with your performance as guardian, it can order you to show cause why you should not be removed or subject to sanctions.  If an interested person is dissatisfied with your performance as guardian, he or she can also file a petition for substituted or successor guardian.  The interested person must show cause as to why the court should appoint a substituted or successor guardian. </a:t>
            </a:r>
          </a:p>
          <a:p>
            <a:r>
              <a:rPr lang="en-US" dirty="0"/>
              <a:t> </a:t>
            </a:r>
          </a:p>
          <a:p>
            <a:r>
              <a:rPr lang="en-US" dirty="0"/>
              <a:t>The court will hold a hearing to determine whether you should be removed as guardian, required to perform your neglected duties, or subjected to other sanctions. </a:t>
            </a:r>
          </a:p>
          <a:p>
            <a:r>
              <a:rPr lang="en-US" dirty="0"/>
              <a:t> </a:t>
            </a:r>
          </a:p>
          <a:p>
            <a:pPr defTabSz="948507">
              <a:defRPr/>
            </a:pPr>
            <a:r>
              <a:rPr lang="en-US" dirty="0"/>
              <a:t>If the court does remove</a:t>
            </a:r>
            <a:r>
              <a:rPr lang="en-US" baseline="0" dirty="0"/>
              <a:t> you, you must file a final Fiduciary's/Guardian’s Account </a:t>
            </a:r>
            <a:r>
              <a:rPr lang="en-US" kern="1200" dirty="0">
                <a:solidFill>
                  <a:schemeClr val="tx1"/>
                </a:solidFill>
                <a:effectLst/>
              </a:rPr>
              <a:t>covering the period not reported in the last account filed, or, if none, from the date you were appointed as guardian of the property. </a:t>
            </a:r>
            <a:r>
              <a:rPr lang="en-US" kern="1200" baseline="0" dirty="0">
                <a:solidFill>
                  <a:schemeClr val="tx1"/>
                </a:solidFill>
                <a:effectLst/>
              </a:rPr>
              <a:t> </a:t>
            </a:r>
          </a:p>
          <a:p>
            <a:pPr defTabSz="948507">
              <a:defRPr/>
            </a:pPr>
            <a:endParaRPr lang="en-US" dirty="0"/>
          </a:p>
          <a:p>
            <a:pPr defTabSz="948507">
              <a:defRPr/>
            </a:pPr>
            <a:r>
              <a:rPr lang="en-US" dirty="0"/>
              <a:t>Your appointment as guardian does not end until the court enters an order to remove you as guardian.  Until then, you must continue to fulfill your responsibilities as guardian.</a:t>
            </a:r>
          </a:p>
          <a:p>
            <a:endParaRPr lang="en-US" dirty="0"/>
          </a:p>
          <a:p>
            <a:r>
              <a:rPr lang="en-US" b="1" dirty="0"/>
              <a:t>Which form?</a:t>
            </a:r>
          </a:p>
          <a:p>
            <a:pPr marL="171450" indent="-171450">
              <a:buFont typeface="Arial" panose="020B0604020202020204" pitchFamily="34" charset="0"/>
              <a:buChar char="•"/>
            </a:pPr>
            <a:r>
              <a:rPr lang="en-US" dirty="0"/>
              <a:t>Fiduciary's Account (CC-GN-012): </a:t>
            </a:r>
            <a:r>
              <a:rPr lang="en-US" dirty="0">
                <a:hlinkClick r:id="rId3"/>
              </a:rPr>
              <a:t>https://www.courts.state.md.us/sites/default/files/import/family/forms/ccgn012.pdf</a:t>
            </a:r>
            <a:r>
              <a:rPr lang="en-US" dirty="0"/>
              <a:t> </a:t>
            </a:r>
          </a:p>
          <a:p>
            <a:pPr marL="171450" indent="-171450">
              <a:buFont typeface="Arial" panose="020B0604020202020204" pitchFamily="34" charset="0"/>
              <a:buChar char="•"/>
            </a:pPr>
            <a:r>
              <a:rPr lang="en-US" dirty="0"/>
              <a:t>Guardian’s Account (Orphans’ Court Form RW1320): </a:t>
            </a:r>
            <a:r>
              <a:rPr lang="en-US" u="sng" dirty="0">
                <a:hlinkClick r:id="rId4"/>
              </a:rPr>
              <a:t>http://registers.maryland.gov/main/forms/RW1320.pdf</a:t>
            </a:r>
            <a:endParaRPr lang="en-US" dirty="0"/>
          </a:p>
          <a:p>
            <a:pPr defTabSz="948507">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752742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appointment as guardian ends, you no longer have the rights or powers of a guardian.  You do have the duty to preserve, account for, and deliver all guardianship property to the substituted or successor guardian, personal representative of the estate, or the minor when he or she turns 18.</a:t>
            </a:r>
          </a:p>
          <a:p>
            <a:r>
              <a:rPr lang="en-US" dirty="0"/>
              <a:t> </a:t>
            </a:r>
          </a:p>
          <a:p>
            <a:r>
              <a:rPr lang="en-US" dirty="0"/>
              <a:t>The end of your appointment does not discharge you from liability for any wrongful acts during the appointment.</a:t>
            </a:r>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1273321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39</a:t>
            </a:fld>
            <a:endParaRPr lang="en-US" dirty="0"/>
          </a:p>
        </p:txBody>
      </p:sp>
    </p:spTree>
    <p:extLst>
      <p:ext uri="{BB962C8B-B14F-4D97-AF65-F5344CB8AC3E}">
        <p14:creationId xmlns:p14="http://schemas.microsoft.com/office/powerpoint/2010/main" val="353526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2215684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form?</a:t>
            </a:r>
          </a:p>
          <a:p>
            <a:pPr marL="171450" indent="-171450">
              <a:buFont typeface="Arial" panose="020B0604020202020204" pitchFamily="34" charset="0"/>
              <a:buChar char="•"/>
            </a:pPr>
            <a:r>
              <a:rPr lang="en-US" dirty="0"/>
              <a:t>Certificate of Completion - Guardian Orientation and Training (CC-GN-031): </a:t>
            </a:r>
            <a:r>
              <a:rPr lang="en-US" dirty="0">
                <a:hlinkClick r:id="rId3"/>
              </a:rPr>
              <a:t>https://www.courts.state.md.us/sites/default/files/import/family/forms/ccgn031.pdf</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40</a:t>
            </a:fld>
            <a:endParaRPr lang="en-US" dirty="0"/>
          </a:p>
        </p:txBody>
      </p:sp>
    </p:spTree>
    <p:extLst>
      <p:ext uri="{BB962C8B-B14F-4D97-AF65-F5344CB8AC3E}">
        <p14:creationId xmlns:p14="http://schemas.microsoft.com/office/powerpoint/2010/main" val="332968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person under guardianship is sometimes called a “ward.”</a:t>
            </a:r>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214557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dirty="0"/>
              <a:t>In reality, the court is the minor’s ultimate guardian.  You are the person the court appointed as its agent to carry out its responsibilities as guardian. The court’s job is to monitor the guardianship by reviewing reports and addressing issues or problems that come up.</a:t>
            </a:r>
          </a:p>
          <a:p>
            <a:pPr defTabSz="966470">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287457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a:t>There are two types of guardians:</a:t>
            </a:r>
            <a:endParaRPr lang="en-US" b="1" dirty="0"/>
          </a:p>
          <a:p>
            <a:endParaRPr lang="en-US" b="1" dirty="0"/>
          </a:p>
          <a:p>
            <a:r>
              <a:rPr lang="en-US" b="1" dirty="0"/>
              <a:t>Guardian of the Person – </a:t>
            </a:r>
            <a:r>
              <a:rPr lang="en-US" dirty="0"/>
              <a:t>A guardian of the person is responsible for the day-to-day care of the minor including deciding where the minor lives, medical care, clothing, food, and education</a:t>
            </a:r>
          </a:p>
          <a:p>
            <a:r>
              <a:rPr lang="en-US" dirty="0"/>
              <a:t> </a:t>
            </a:r>
          </a:p>
          <a:p>
            <a:pPr defTabSz="966470">
              <a:defRPr/>
            </a:pPr>
            <a:r>
              <a:rPr lang="en-US" b="1" dirty="0"/>
              <a:t>Guardian of the Property – </a:t>
            </a:r>
            <a:r>
              <a:rPr lang="en-US" dirty="0"/>
              <a:t>A guardian of the property oversees the minor’s money, income, property of any kind, stocks and bonds, and other financial matters</a:t>
            </a:r>
          </a:p>
          <a:p>
            <a:pPr marL="181213" indent="-181213" defTabSz="966470">
              <a:buFont typeface="Arial" panose="020B0604020202020204" pitchFamily="34" charset="0"/>
              <a:buChar char="•"/>
              <a:defRPr/>
            </a:pPr>
            <a:r>
              <a:rPr lang="en-US" b="1" dirty="0"/>
              <a:t>Fiduciary – </a:t>
            </a:r>
            <a:r>
              <a:rPr lang="en-US" dirty="0"/>
              <a:t>A fiduciary is someone who has the primary legal duty to act for the benefit of another person. A guardian of the property is a type of fiduciary. </a:t>
            </a:r>
          </a:p>
          <a:p>
            <a:pPr defTabSz="966470">
              <a:defRPr/>
            </a:pPr>
            <a:endParaRPr lang="en-US" dirty="0"/>
          </a:p>
          <a:p>
            <a:r>
              <a:rPr lang="en-US" dirty="0"/>
              <a:t>The court may appoint a guardian of the person, a guardian of the property, or both.  The court may appoint the same person to serve as guardian of the person and property or different people.  </a:t>
            </a:r>
          </a:p>
          <a:p>
            <a:r>
              <a:rPr lang="en-US" dirty="0"/>
              <a:t> </a:t>
            </a:r>
          </a:p>
          <a:p>
            <a:r>
              <a:rPr lang="en-US" dirty="0"/>
              <a:t>The court may also appoint more than one person</a:t>
            </a:r>
            <a:r>
              <a:rPr lang="en-US" b="1" dirty="0"/>
              <a:t> </a:t>
            </a:r>
            <a:r>
              <a:rPr lang="en-US" dirty="0"/>
              <a:t>to serve as </a:t>
            </a:r>
            <a:r>
              <a:rPr lang="en-US" b="1" dirty="0"/>
              <a:t>co-guardians</a:t>
            </a:r>
            <a:r>
              <a:rPr lang="en-US" dirty="0"/>
              <a:t> and share the responsibilities of serving as a guardian of the person or guardian of the property.</a:t>
            </a:r>
          </a:p>
          <a:p>
            <a:pPr defTabSz="966470">
              <a:defRPr/>
            </a:pPr>
            <a:endParaRPr lang="en-US" dirty="0"/>
          </a:p>
          <a:p>
            <a:pPr defTabSz="966470">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267108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dirty="0"/>
              <a:t>The guardianship estate includes the minor’s income, real or personal property, benefits, stocks, bonds, and investments. </a:t>
            </a:r>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94802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defRPr/>
            </a:pPr>
            <a:r>
              <a:rPr lang="en-US" b="1" dirty="0"/>
              <a:t>Register of Wills – </a:t>
            </a:r>
            <a:r>
              <a:rPr lang="en-US" dirty="0"/>
              <a:t>Serves as the clerk for the Orphans’ Court</a:t>
            </a:r>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176983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E708F12-96AD-4ED4-8132-A78F5E42C1F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53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7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509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86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34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05/11/2018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534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05/11/2018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400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05/11/2018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568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27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20F09E4-6EA4-4BF3-9FC8-FF40373B88E6}" type="datetime1">
              <a:rPr lang="en-US" smtClean="0"/>
              <a:t>05/11/2018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1CF334-2D5C-4859-84A6-CA7E6E43FAEB}"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6957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sa.gov/paye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 of the Property Training</a:t>
            </a:r>
          </a:p>
        </p:txBody>
      </p:sp>
      <p:sp>
        <p:nvSpPr>
          <p:cNvPr id="3" name="Subtitle 2"/>
          <p:cNvSpPr>
            <a:spLocks noGrp="1"/>
          </p:cNvSpPr>
          <p:nvPr>
            <p:ph type="subTitle" idx="1"/>
          </p:nvPr>
        </p:nvSpPr>
        <p:spPr/>
        <p:txBody>
          <a:bodyPr/>
          <a:lstStyle/>
          <a:p>
            <a:r>
              <a:rPr lang="en-US" dirty="0"/>
              <a:t>Minors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13" y="4975035"/>
            <a:ext cx="1280160" cy="1448142"/>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Interested Persons</a:t>
            </a:r>
          </a:p>
        </p:txBody>
      </p:sp>
      <p:sp>
        <p:nvSpPr>
          <p:cNvPr id="3" name="Content Placeholder 2"/>
          <p:cNvSpPr>
            <a:spLocks noGrp="1"/>
          </p:cNvSpPr>
          <p:nvPr>
            <p:ph idx="1"/>
          </p:nvPr>
        </p:nvSpPr>
        <p:spPr/>
        <p:txBody>
          <a:bodyPr>
            <a:normAutofit/>
          </a:bodyPr>
          <a:lstStyle/>
          <a:p>
            <a:pPr marL="0" indent="0">
              <a:buNone/>
            </a:pPr>
            <a:r>
              <a:rPr lang="en-US" dirty="0"/>
              <a:t>The law defines “Interested Persons” in a guardianship to include: </a:t>
            </a:r>
          </a:p>
          <a:p>
            <a:r>
              <a:rPr lang="en-US" dirty="0"/>
              <a:t>The minor</a:t>
            </a:r>
          </a:p>
          <a:p>
            <a:r>
              <a:rPr lang="en-US" dirty="0"/>
              <a:t>The minor’s </a:t>
            </a:r>
          </a:p>
          <a:p>
            <a:pPr lvl="1"/>
            <a:r>
              <a:rPr lang="en-US" dirty="0"/>
              <a:t>Parents </a:t>
            </a:r>
          </a:p>
          <a:p>
            <a:pPr lvl="1"/>
            <a:r>
              <a:rPr lang="en-US" dirty="0"/>
              <a:t>Siblings (aged 18+) </a:t>
            </a:r>
          </a:p>
          <a:p>
            <a:pPr lvl="1"/>
            <a:r>
              <a:rPr lang="en-US" dirty="0"/>
              <a:t>Heirs</a:t>
            </a:r>
          </a:p>
          <a:p>
            <a:r>
              <a:rPr lang="en-US" dirty="0"/>
              <a:t>Agencies the minor receive benefits and services from</a:t>
            </a:r>
          </a:p>
          <a:p>
            <a:r>
              <a:rPr lang="en-US" dirty="0"/>
              <a:t>Any other persons named by the court</a:t>
            </a:r>
          </a:p>
        </p:txBody>
      </p:sp>
    </p:spTree>
    <p:extLst>
      <p:ext uri="{BB962C8B-B14F-4D97-AF65-F5344CB8AC3E}">
        <p14:creationId xmlns:p14="http://schemas.microsoft.com/office/powerpoint/2010/main" val="164856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718457"/>
            <a:ext cx="9720072" cy="1499616"/>
          </a:xfrm>
        </p:spPr>
        <p:txBody>
          <a:bodyPr/>
          <a:lstStyle/>
          <a:p>
            <a:r>
              <a:rPr lang="en-US" dirty="0"/>
              <a:t>Part 2: Role, Powers, Duties</a:t>
            </a:r>
          </a:p>
        </p:txBody>
      </p:sp>
      <p:sp>
        <p:nvSpPr>
          <p:cNvPr id="3" name="Content Placeholder 2"/>
          <p:cNvSpPr>
            <a:spLocks noGrp="1"/>
          </p:cNvSpPr>
          <p:nvPr>
            <p:ph idx="1"/>
          </p:nvPr>
        </p:nvSpPr>
        <p:spPr/>
        <p:txBody>
          <a:bodyPr>
            <a:normAutofit/>
          </a:bodyPr>
          <a:lstStyle/>
          <a:p>
            <a:r>
              <a:rPr lang="en-US" dirty="0"/>
              <a:t>Role, powers, </a:t>
            </a:r>
            <a:r>
              <a:rPr lang="en-US"/>
              <a:t>and duties</a:t>
            </a:r>
            <a:endParaRPr lang="en-US" dirty="0"/>
          </a:p>
          <a:p>
            <a:r>
              <a:rPr lang="en-US" dirty="0"/>
              <a:t>Filing and reporting requirements</a:t>
            </a:r>
          </a:p>
          <a:p>
            <a:r>
              <a:rPr lang="en-US" dirty="0"/>
              <a:t>Commissions and expenses</a:t>
            </a:r>
          </a:p>
          <a:p>
            <a:r>
              <a:rPr lang="en-US" dirty="0"/>
              <a:t>Government Benefits</a:t>
            </a:r>
          </a:p>
        </p:txBody>
      </p:sp>
    </p:spTree>
    <p:extLst>
      <p:ext uri="{BB962C8B-B14F-4D97-AF65-F5344CB8AC3E}">
        <p14:creationId xmlns:p14="http://schemas.microsoft.com/office/powerpoint/2010/main" val="37932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Role as Guardian of the Property</a:t>
            </a:r>
          </a:p>
        </p:txBody>
      </p:sp>
      <p:sp>
        <p:nvSpPr>
          <p:cNvPr id="6" name="Text Placeholder 5"/>
          <p:cNvSpPr>
            <a:spLocks noGrp="1"/>
          </p:cNvSpPr>
          <p:nvPr>
            <p:ph idx="1"/>
          </p:nvPr>
        </p:nvSpPr>
        <p:spPr>
          <a:xfrm>
            <a:off x="1024128" y="2286000"/>
            <a:ext cx="9720071" cy="4391526"/>
          </a:xfrm>
        </p:spPr>
        <p:txBody>
          <a:bodyPr>
            <a:normAutofit/>
          </a:bodyPr>
          <a:lstStyle/>
          <a:p>
            <a:pPr marL="0" indent="0">
              <a:buNone/>
            </a:pPr>
            <a:r>
              <a:rPr lang="en-US" sz="2800" dirty="0"/>
              <a:t>Fiduciary </a:t>
            </a:r>
          </a:p>
          <a:p>
            <a:pPr marL="0" indent="0">
              <a:buNone/>
            </a:pPr>
            <a:r>
              <a:rPr lang="en-US" sz="2800" dirty="0"/>
              <a:t>Primary Responsibilities:</a:t>
            </a:r>
          </a:p>
          <a:p>
            <a:pPr marL="470916" lvl="1" indent="-342900">
              <a:buFont typeface="+mj-lt"/>
              <a:buAutoNum type="arabicPeriod"/>
            </a:pPr>
            <a:r>
              <a:rPr lang="en-US" sz="2400" dirty="0"/>
              <a:t>Act only in the best interest of the disabled person </a:t>
            </a:r>
          </a:p>
          <a:p>
            <a:pPr marL="470916" lvl="1" indent="-342900">
              <a:buFont typeface="+mj-lt"/>
              <a:buAutoNum type="arabicPeriod"/>
            </a:pPr>
            <a:r>
              <a:rPr lang="en-US" sz="2400" dirty="0"/>
              <a:t>Manage the disabled person’s money and property carefully</a:t>
            </a:r>
          </a:p>
          <a:p>
            <a:pPr marL="470916" lvl="1" indent="-342900">
              <a:buFont typeface="+mj-lt"/>
              <a:buAutoNum type="arabicPeriod"/>
            </a:pPr>
            <a:r>
              <a:rPr lang="en-US" sz="2400" dirty="0"/>
              <a:t>Keep the disabled person’s money separate from your own</a:t>
            </a:r>
          </a:p>
          <a:p>
            <a:pPr marL="470916" lvl="1" indent="-342900">
              <a:buFont typeface="+mj-lt"/>
              <a:buAutoNum type="arabicPeriod"/>
            </a:pPr>
            <a:r>
              <a:rPr lang="en-US" sz="2400" dirty="0"/>
              <a:t>Keep good records</a:t>
            </a:r>
          </a:p>
        </p:txBody>
      </p:sp>
    </p:spTree>
    <p:extLst>
      <p:ext uri="{BB962C8B-B14F-4D97-AF65-F5344CB8AC3E}">
        <p14:creationId xmlns:p14="http://schemas.microsoft.com/office/powerpoint/2010/main" val="180563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Standard</a:t>
            </a:r>
          </a:p>
        </p:txBody>
      </p:sp>
      <p:sp>
        <p:nvSpPr>
          <p:cNvPr id="3" name="Content Placeholder 2"/>
          <p:cNvSpPr>
            <a:spLocks noGrp="1"/>
          </p:cNvSpPr>
          <p:nvPr>
            <p:ph sz="half" idx="1"/>
          </p:nvPr>
        </p:nvSpPr>
        <p:spPr>
          <a:xfrm>
            <a:off x="6742539" y="2084832"/>
            <a:ext cx="4754880" cy="4023360"/>
          </a:xfrm>
        </p:spPr>
        <p:txBody>
          <a:bodyPr/>
          <a:lstStyle/>
          <a:p>
            <a:r>
              <a:rPr lang="en-US" b="1" dirty="0"/>
              <a:t>Read the guardianship order carefully</a:t>
            </a:r>
          </a:p>
          <a:p>
            <a:pPr lvl="1"/>
            <a:r>
              <a:rPr lang="en-US" dirty="0"/>
              <a:t>What you can and cannot do</a:t>
            </a:r>
          </a:p>
          <a:p>
            <a:pPr lvl="1"/>
            <a:r>
              <a:rPr lang="en-US" dirty="0"/>
              <a:t>Proof of appointment and your authority</a:t>
            </a:r>
          </a:p>
          <a:p>
            <a:pPr lvl="1"/>
            <a:endParaRPr lang="en-US" dirty="0"/>
          </a:p>
          <a:p>
            <a:endParaRPr lang="en-US" dirty="0"/>
          </a:p>
        </p:txBody>
      </p:sp>
      <p:sp>
        <p:nvSpPr>
          <p:cNvPr id="5" name="Content Placeholder 4"/>
          <p:cNvSpPr>
            <a:spLocks noGrp="1"/>
          </p:cNvSpPr>
          <p:nvPr>
            <p:ph sz="half" idx="2"/>
          </p:nvPr>
        </p:nvSpPr>
        <p:spPr>
          <a:xfrm>
            <a:off x="1129284" y="2084832"/>
            <a:ext cx="4754880" cy="4023360"/>
          </a:xfrm>
          <a:ln>
            <a:noFill/>
          </a:ln>
        </p:spPr>
        <p:txBody>
          <a:bodyPr/>
          <a:lstStyle/>
          <a:p>
            <a:r>
              <a:rPr lang="en-US" dirty="0"/>
              <a:t>“[E]xercise the care and skill of a [person] of ordinary prudence dealing with his/her own property.” </a:t>
            </a:r>
          </a:p>
          <a:p>
            <a:pPr lvl="1">
              <a:buFont typeface="Wingdings" panose="05000000000000000000" pitchFamily="2" charset="2"/>
              <a:buChar char="§"/>
            </a:pPr>
            <a:r>
              <a:rPr lang="en-US" dirty="0"/>
              <a:t>Spend money only with prior court approval</a:t>
            </a:r>
          </a:p>
          <a:p>
            <a:r>
              <a:rPr lang="en-US" dirty="0"/>
              <a:t>Mismanagement can result in:</a:t>
            </a:r>
          </a:p>
          <a:p>
            <a:pPr lvl="1"/>
            <a:r>
              <a:rPr lang="en-US" sz="2000" dirty="0"/>
              <a:t>Removal as guardian</a:t>
            </a:r>
          </a:p>
          <a:p>
            <a:pPr lvl="1"/>
            <a:r>
              <a:rPr lang="en-US" sz="2000" dirty="0"/>
              <a:t>Lawsuit</a:t>
            </a:r>
          </a:p>
          <a:p>
            <a:pPr lvl="1"/>
            <a:r>
              <a:rPr lang="en-US" sz="2000" dirty="0"/>
              <a:t>Repay guardianship estate</a:t>
            </a:r>
          </a:p>
          <a:p>
            <a:pPr>
              <a:buFont typeface="Wingdings" panose="05000000000000000000" pitchFamily="2" charset="2"/>
              <a:buChar char="§"/>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25110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With Court Approval:</a:t>
            </a:r>
          </a:p>
        </p:txBody>
      </p:sp>
      <p:sp>
        <p:nvSpPr>
          <p:cNvPr id="2" name="Content Placeholder 1"/>
          <p:cNvSpPr>
            <a:spLocks noGrp="1"/>
          </p:cNvSpPr>
          <p:nvPr>
            <p:ph idx="1"/>
          </p:nvPr>
        </p:nvSpPr>
        <p:spPr/>
        <p:txBody>
          <a:bodyPr/>
          <a:lstStyle/>
          <a:p>
            <a:endParaRPr lang="en-US"/>
          </a:p>
        </p:txBody>
      </p:sp>
      <p:graphicFrame>
        <p:nvGraphicFramePr>
          <p:cNvPr id="5" name="Content Placeholder 11"/>
          <p:cNvGraphicFramePr>
            <a:graphicFrameLocks/>
          </p:cNvGraphicFramePr>
          <p:nvPr>
            <p:extLst>
              <p:ext uri="{D42A27DB-BD31-4B8C-83A1-F6EECF244321}">
                <p14:modId xmlns:p14="http://schemas.microsoft.com/office/powerpoint/2010/main" val="1442002016"/>
              </p:ext>
            </p:extLst>
          </p:nvPr>
        </p:nvGraphicFramePr>
        <p:xfrm>
          <a:off x="1023938" y="1895475"/>
          <a:ext cx="9720262" cy="48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11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Court Authorization</a:t>
            </a:r>
          </a:p>
        </p:txBody>
      </p:sp>
      <p:sp>
        <p:nvSpPr>
          <p:cNvPr id="6" name="Text Placeholder 5"/>
          <p:cNvSpPr>
            <a:spLocks noGrp="1"/>
          </p:cNvSpPr>
          <p:nvPr>
            <p:ph idx="1"/>
          </p:nvPr>
        </p:nvSpPr>
        <p:spPr/>
        <p:txBody>
          <a:bodyPr>
            <a:normAutofit lnSpcReduction="10000"/>
          </a:bodyPr>
          <a:lstStyle/>
          <a:p>
            <a:pPr marL="0" lvl="0" indent="0">
              <a:buNone/>
            </a:pPr>
            <a:r>
              <a:rPr lang="en-US" dirty="0"/>
              <a:t>You MUST get court authorization to:</a:t>
            </a:r>
          </a:p>
          <a:p>
            <a:pPr lvl="0"/>
            <a:r>
              <a:rPr lang="en-US" dirty="0"/>
              <a:t>Make loans from the guardianship estate</a:t>
            </a:r>
          </a:p>
          <a:p>
            <a:pPr lvl="0"/>
            <a:r>
              <a:rPr lang="en-US" dirty="0"/>
              <a:t>Sell any assets in the guardianship estate</a:t>
            </a:r>
          </a:p>
          <a:p>
            <a:pPr lvl="0"/>
            <a:r>
              <a:rPr lang="en-US" dirty="0"/>
              <a:t>Pay expenses over the amount authorized in the guardianship order (If there is not authorization in the order, you should not be paying any expenses without court approval)</a:t>
            </a:r>
          </a:p>
          <a:p>
            <a:pPr lvl="0"/>
            <a:r>
              <a:rPr lang="en-US" dirty="0"/>
              <a:t>Extend the time to file the Annual Fiduciary Report/Guardianship Account</a:t>
            </a:r>
          </a:p>
          <a:p>
            <a:pPr lvl="0"/>
            <a:r>
              <a:rPr lang="en-US" dirty="0"/>
              <a:t>Close a guardianship account</a:t>
            </a:r>
          </a:p>
          <a:p>
            <a:pPr lvl="0"/>
            <a:r>
              <a:rPr lang="en-US" dirty="0"/>
              <a:t>Pay taxes</a:t>
            </a:r>
          </a:p>
          <a:p>
            <a:pPr lvl="0"/>
            <a:r>
              <a:rPr lang="en-US" dirty="0"/>
              <a:t>Sell or exercising stock subscriptions</a:t>
            </a:r>
          </a:p>
        </p:txBody>
      </p:sp>
      <p:sp>
        <p:nvSpPr>
          <p:cNvPr id="4" name="TextBox 3"/>
          <p:cNvSpPr txBox="1"/>
          <p:nvPr/>
        </p:nvSpPr>
        <p:spPr>
          <a:xfrm>
            <a:off x="6347343" y="2286000"/>
            <a:ext cx="5295014" cy="1077218"/>
          </a:xfrm>
          <a:prstGeom prst="rect">
            <a:avLst/>
          </a:prstGeom>
          <a:noFill/>
          <a:ln>
            <a:solidFill>
              <a:schemeClr val="accent1"/>
            </a:solidFill>
          </a:ln>
        </p:spPr>
        <p:txBody>
          <a:bodyPr wrap="square" rtlCol="0">
            <a:spAutoFit/>
          </a:bodyPr>
          <a:lstStyle/>
          <a:p>
            <a:pPr algn="ctr"/>
            <a:r>
              <a:rPr lang="en-US" sz="3200" dirty="0">
                <a:solidFill>
                  <a:srgbClr val="0070C0"/>
                </a:solidFill>
              </a:rPr>
              <a:t>Ask the court for permission in writing</a:t>
            </a:r>
          </a:p>
        </p:txBody>
      </p:sp>
    </p:spTree>
    <p:extLst>
      <p:ext uri="{BB962C8B-B14F-4D97-AF65-F5344CB8AC3E}">
        <p14:creationId xmlns:p14="http://schemas.microsoft.com/office/powerpoint/2010/main" val="358932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p:txBody>
          <a:bodyPr/>
          <a:lstStyle/>
          <a:p>
            <a:r>
              <a:rPr lang="en-US" dirty="0"/>
              <a:t>Inventory</a:t>
            </a:r>
          </a:p>
          <a:p>
            <a:pPr lvl="1"/>
            <a:r>
              <a:rPr lang="en-US" dirty="0"/>
              <a:t>File within 60 days of appointment date</a:t>
            </a:r>
          </a:p>
          <a:p>
            <a:pPr lvl="2"/>
            <a:r>
              <a:rPr lang="en-US" dirty="0"/>
              <a:t>Circuit Court: Use Form CC-GN-011</a:t>
            </a:r>
          </a:p>
          <a:p>
            <a:pPr lvl="2"/>
            <a:r>
              <a:rPr lang="en-US" dirty="0"/>
              <a:t>Orphans’ Court: Use Form RW1318 </a:t>
            </a:r>
          </a:p>
          <a:p>
            <a:pPr lvl="1"/>
            <a:r>
              <a:rPr lang="en-US" dirty="0"/>
              <a:t>Include description and fair market values of</a:t>
            </a:r>
          </a:p>
          <a:p>
            <a:pPr lvl="2"/>
            <a:r>
              <a:rPr lang="en-US" dirty="0"/>
              <a:t>Bank accounts</a:t>
            </a:r>
          </a:p>
          <a:p>
            <a:pPr lvl="2"/>
            <a:r>
              <a:rPr lang="en-US" dirty="0"/>
              <a:t>Stocks and bonds</a:t>
            </a:r>
          </a:p>
          <a:p>
            <a:pPr lvl="2"/>
            <a:r>
              <a:rPr lang="en-US" dirty="0"/>
              <a:t>Real estate</a:t>
            </a:r>
          </a:p>
          <a:p>
            <a:pPr lvl="2"/>
            <a:r>
              <a:rPr lang="en-US" dirty="0"/>
              <a:t>Mortgages</a:t>
            </a:r>
          </a:p>
          <a:p>
            <a:pPr lvl="2"/>
            <a:r>
              <a:rPr lang="en-US" dirty="0"/>
              <a:t>Other valuable property</a:t>
            </a:r>
          </a:p>
        </p:txBody>
      </p:sp>
      <p:pic>
        <p:nvPicPr>
          <p:cNvPr id="6" name="Picture 5"/>
          <p:cNvPicPr>
            <a:picLocks noChangeAspect="1"/>
          </p:cNvPicPr>
          <p:nvPr/>
        </p:nvPicPr>
        <p:blipFill rotWithShape="1">
          <a:blip r:embed="rId3"/>
          <a:srcRect l="12782" t="17018" r="56681" b="4129"/>
          <a:stretch/>
        </p:blipFill>
        <p:spPr>
          <a:xfrm>
            <a:off x="5785875" y="1978914"/>
            <a:ext cx="5387988" cy="4637532"/>
          </a:xfrm>
          <a:prstGeom prst="rect">
            <a:avLst/>
          </a:prstGeom>
        </p:spPr>
      </p:pic>
    </p:spTree>
    <p:extLst>
      <p:ext uri="{BB962C8B-B14F-4D97-AF65-F5344CB8AC3E}">
        <p14:creationId xmlns:p14="http://schemas.microsoft.com/office/powerpoint/2010/main" val="152214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Fiduciary’s/Guardian’s Account</a:t>
            </a:r>
          </a:p>
        </p:txBody>
      </p:sp>
      <p:sp>
        <p:nvSpPr>
          <p:cNvPr id="3" name="Content Placeholder 2"/>
          <p:cNvSpPr>
            <a:spLocks noGrp="1"/>
          </p:cNvSpPr>
          <p:nvPr>
            <p:ph idx="1"/>
          </p:nvPr>
        </p:nvSpPr>
        <p:spPr/>
        <p:txBody>
          <a:bodyPr>
            <a:normAutofit/>
          </a:bodyPr>
          <a:lstStyle/>
          <a:p>
            <a:r>
              <a:rPr lang="en-US" dirty="0"/>
              <a:t>File each year within 60 days of </a:t>
            </a:r>
            <a:br>
              <a:rPr lang="en-US" dirty="0"/>
            </a:br>
            <a:r>
              <a:rPr lang="en-US" dirty="0"/>
              <a:t>appointment date</a:t>
            </a:r>
          </a:p>
          <a:p>
            <a:pPr lvl="1"/>
            <a:r>
              <a:rPr lang="en-US" dirty="0"/>
              <a:t>Example:</a:t>
            </a:r>
            <a:br>
              <a:rPr lang="en-US" dirty="0"/>
            </a:br>
            <a:br>
              <a:rPr lang="en-US" dirty="0"/>
            </a:br>
            <a:br>
              <a:rPr lang="en-US" dirty="0"/>
            </a:br>
            <a:br>
              <a:rPr lang="en-US" dirty="0"/>
            </a:br>
            <a:br>
              <a:rPr lang="en-US" dirty="0"/>
            </a:br>
            <a:endParaRPr lang="en-US" dirty="0"/>
          </a:p>
          <a:p>
            <a:r>
              <a:rPr lang="en-US" dirty="0"/>
              <a:t>Circuit court: Use Form CC-GN012 </a:t>
            </a:r>
            <a:br>
              <a:rPr lang="en-US" dirty="0"/>
            </a:br>
            <a:r>
              <a:rPr lang="en-US" dirty="0"/>
              <a:t>(Fiduciary’s Account)</a:t>
            </a:r>
          </a:p>
          <a:p>
            <a:r>
              <a:rPr lang="en-US" dirty="0"/>
              <a:t>Orphans’ court: Use Form RW1302 </a:t>
            </a:r>
            <a:br>
              <a:rPr lang="en-US" dirty="0"/>
            </a:br>
            <a:r>
              <a:rPr lang="en-US" dirty="0"/>
              <a:t>(Guardian’s Account)</a:t>
            </a:r>
          </a:p>
        </p:txBody>
      </p:sp>
      <p:pic>
        <p:nvPicPr>
          <p:cNvPr id="4" name="Picture 3"/>
          <p:cNvPicPr>
            <a:picLocks noChangeAspect="1"/>
          </p:cNvPicPr>
          <p:nvPr/>
        </p:nvPicPr>
        <p:blipFill rotWithShape="1">
          <a:blip r:embed="rId3"/>
          <a:srcRect l="18740" t="22983" r="62705" b="32668"/>
          <a:stretch/>
        </p:blipFill>
        <p:spPr>
          <a:xfrm>
            <a:off x="5626100" y="1763077"/>
            <a:ext cx="6362700" cy="5069205"/>
          </a:xfrm>
          <a:prstGeom prst="rect">
            <a:avLst/>
          </a:prstGeom>
        </p:spPr>
      </p:pic>
      <p:graphicFrame>
        <p:nvGraphicFramePr>
          <p:cNvPr id="5" name="Content Placeholder 15"/>
          <p:cNvGraphicFramePr>
            <a:graphicFrameLocks/>
          </p:cNvGraphicFramePr>
          <p:nvPr>
            <p:extLst>
              <p:ext uri="{D42A27DB-BD31-4B8C-83A1-F6EECF244321}">
                <p14:modId xmlns:p14="http://schemas.microsoft.com/office/powerpoint/2010/main" val="2118357812"/>
              </p:ext>
            </p:extLst>
          </p:nvPr>
        </p:nvGraphicFramePr>
        <p:xfrm>
          <a:off x="830975" y="2946400"/>
          <a:ext cx="4795125" cy="2081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287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Fiduciary’s/Guardian’s Account</a:t>
            </a:r>
          </a:p>
        </p:txBody>
      </p:sp>
      <p:sp>
        <p:nvSpPr>
          <p:cNvPr id="5" name="Content Placeholder 4"/>
          <p:cNvSpPr>
            <a:spLocks noGrp="1"/>
          </p:cNvSpPr>
          <p:nvPr>
            <p:ph sz="half" idx="1"/>
          </p:nvPr>
        </p:nvSpPr>
        <p:spPr>
          <a:ln>
            <a:noFill/>
          </a:ln>
        </p:spPr>
        <p:txBody>
          <a:bodyPr>
            <a:normAutofit/>
          </a:bodyPr>
          <a:lstStyle/>
          <a:p>
            <a:r>
              <a:rPr lang="en-US" dirty="0"/>
              <a:t>Attach Documentation to Fiduciary’s/Guardian’s Account</a:t>
            </a:r>
          </a:p>
          <a:p>
            <a:pPr lvl="1"/>
            <a:r>
              <a:rPr lang="en-US" sz="2000" dirty="0"/>
              <a:t>Investment, or other account statements</a:t>
            </a:r>
          </a:p>
          <a:p>
            <a:pPr lvl="1"/>
            <a:r>
              <a:rPr lang="en-US" sz="2000" dirty="0"/>
              <a:t>Copies of cleared checks and deposits</a:t>
            </a:r>
          </a:p>
          <a:p>
            <a:pPr lvl="1"/>
            <a:r>
              <a:rPr lang="en-US" sz="2000" dirty="0"/>
              <a:t>Receipts for all items purchased using funds from the guardianship estate</a:t>
            </a:r>
          </a:p>
          <a:p>
            <a:pPr lvl="1"/>
            <a:r>
              <a:rPr lang="en-US" sz="2000" dirty="0"/>
              <a:t>Settlement sheets on the sale or transfer of real property</a:t>
            </a:r>
          </a:p>
          <a:p>
            <a:pPr lvl="1"/>
            <a:r>
              <a:rPr lang="en-US" sz="2000" dirty="0"/>
              <a:t>Paystubs</a:t>
            </a:r>
          </a:p>
          <a:p>
            <a:pPr lvl="1"/>
            <a:r>
              <a:rPr lang="en-US" sz="2000" dirty="0"/>
              <a:t>Annual social security benefit reports</a:t>
            </a:r>
          </a:p>
          <a:p>
            <a:pPr lvl="1"/>
            <a:r>
              <a:rPr lang="en-US" sz="2000" dirty="0"/>
              <a:t>Nursing home or in-home care expenses</a:t>
            </a:r>
          </a:p>
          <a:p>
            <a:endParaRPr lang="en-US" dirty="0"/>
          </a:p>
        </p:txBody>
      </p:sp>
      <p:sp>
        <p:nvSpPr>
          <p:cNvPr id="6" name="Content Placeholder 5"/>
          <p:cNvSpPr>
            <a:spLocks noGrp="1"/>
          </p:cNvSpPr>
          <p:nvPr>
            <p:ph sz="half" idx="2"/>
          </p:nvPr>
        </p:nvSpPr>
        <p:spPr>
          <a:ln>
            <a:solidFill>
              <a:schemeClr val="tx2"/>
            </a:solidFill>
          </a:ln>
        </p:spPr>
        <p:txBody>
          <a:bodyPr>
            <a:normAutofit/>
          </a:bodyPr>
          <a:lstStyle/>
          <a:p>
            <a:pPr lvl="1"/>
            <a:r>
              <a:rPr lang="en-US" sz="2000" dirty="0"/>
              <a:t>Expenses and disbursements</a:t>
            </a:r>
          </a:p>
          <a:p>
            <a:pPr lvl="1"/>
            <a:r>
              <a:rPr lang="en-US" sz="2000" dirty="0"/>
              <a:t>Value of assets and bank accounts</a:t>
            </a:r>
          </a:p>
          <a:p>
            <a:pPr lvl="1"/>
            <a:r>
              <a:rPr lang="en-US" sz="2000" dirty="0"/>
              <a:t>Income received</a:t>
            </a:r>
          </a:p>
          <a:p>
            <a:endParaRPr lang="en-US" dirty="0"/>
          </a:p>
        </p:txBody>
      </p:sp>
    </p:spTree>
    <p:extLst>
      <p:ext uri="{BB962C8B-B14F-4D97-AF65-F5344CB8AC3E}">
        <p14:creationId xmlns:p14="http://schemas.microsoft.com/office/powerpoint/2010/main" val="280803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Fiduciary’s/Guardian’s Account</a:t>
            </a:r>
          </a:p>
        </p:txBody>
      </p:sp>
      <p:sp>
        <p:nvSpPr>
          <p:cNvPr id="3" name="Content Placeholder 2"/>
          <p:cNvSpPr>
            <a:spLocks noGrp="1"/>
          </p:cNvSpPr>
          <p:nvPr>
            <p:ph idx="1"/>
          </p:nvPr>
        </p:nvSpPr>
        <p:spPr>
          <a:xfrm>
            <a:off x="1024128" y="2286000"/>
            <a:ext cx="9720071" cy="4546282"/>
          </a:xfrm>
        </p:spPr>
        <p:txBody>
          <a:bodyPr>
            <a:normAutofit/>
          </a:bodyPr>
          <a:lstStyle/>
          <a:p>
            <a:r>
              <a:rPr lang="en-US" dirty="0"/>
              <a:t>Provide copies to Interested Persons (upon request)</a:t>
            </a:r>
          </a:p>
          <a:p>
            <a:r>
              <a:rPr lang="en-US" dirty="0"/>
              <a:t>Court review</a:t>
            </a:r>
          </a:p>
          <a:p>
            <a:pPr lvl="1"/>
            <a:r>
              <a:rPr lang="en-US" dirty="0"/>
              <a:t>Order accepting account </a:t>
            </a:r>
          </a:p>
          <a:p>
            <a:pPr lvl="1"/>
            <a:r>
              <a:rPr lang="en-US" dirty="0"/>
              <a:t>Other actions</a:t>
            </a:r>
          </a:p>
          <a:p>
            <a:pPr lvl="2"/>
            <a:r>
              <a:rPr lang="en-US" dirty="0"/>
              <a:t>Order to appear or provide additional documentation</a:t>
            </a:r>
          </a:p>
          <a:p>
            <a:r>
              <a:rPr lang="en-US" dirty="0"/>
              <a:t>Failure to file or address problems</a:t>
            </a:r>
          </a:p>
          <a:p>
            <a:pPr lvl="1"/>
            <a:r>
              <a:rPr lang="en-US" dirty="0"/>
              <a:t>Show cause order </a:t>
            </a:r>
          </a:p>
          <a:p>
            <a:pPr lvl="1"/>
            <a:r>
              <a:rPr lang="en-US" dirty="0"/>
              <a:t>Hearing</a:t>
            </a:r>
          </a:p>
          <a:p>
            <a:pPr lvl="1"/>
            <a:endParaRPr lang="en-US" b="1" dirty="0"/>
          </a:p>
          <a:p>
            <a:pPr marL="128016" lvl="1" indent="0">
              <a:buNone/>
            </a:pPr>
            <a:r>
              <a:rPr lang="en-US" b="1" dirty="0"/>
              <a:t>*Keep good records!</a:t>
            </a:r>
          </a:p>
        </p:txBody>
      </p:sp>
    </p:spTree>
    <p:extLst>
      <p:ext uri="{BB962C8B-B14F-4D97-AF65-F5344CB8AC3E}">
        <p14:creationId xmlns:p14="http://schemas.microsoft.com/office/powerpoint/2010/main" val="412196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a:t>Part 1: Guardianship terms</a:t>
            </a:r>
          </a:p>
          <a:p>
            <a:r>
              <a:rPr lang="en-US" dirty="0"/>
              <a:t>Part 2: Role, powers, and duties</a:t>
            </a:r>
          </a:p>
          <a:p>
            <a:r>
              <a:rPr lang="en-US" dirty="0"/>
              <a:t>Part 3: Abuse, neglect, and exploitation</a:t>
            </a:r>
          </a:p>
          <a:p>
            <a:r>
              <a:rPr lang="en-US" dirty="0"/>
              <a:t>Part 4: Changes to the guardianship</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Commissions and Expenses</a:t>
            </a:r>
          </a:p>
        </p:txBody>
      </p:sp>
      <p:sp>
        <p:nvSpPr>
          <p:cNvPr id="3" name="Content Placeholder 2"/>
          <p:cNvSpPr>
            <a:spLocks noGrp="1"/>
          </p:cNvSpPr>
          <p:nvPr>
            <p:ph idx="1"/>
          </p:nvPr>
        </p:nvSpPr>
        <p:spPr/>
        <p:txBody>
          <a:bodyPr>
            <a:normAutofit/>
          </a:bodyPr>
          <a:lstStyle/>
          <a:p>
            <a:r>
              <a:rPr lang="en-US" dirty="0"/>
              <a:t>Based on value and size of the guardianship estate</a:t>
            </a:r>
          </a:p>
          <a:p>
            <a:pPr lvl="1"/>
            <a:r>
              <a:rPr lang="en-US" dirty="0"/>
              <a:t>Reimbursement for actual and necessary expenses</a:t>
            </a:r>
          </a:p>
          <a:p>
            <a:pPr lvl="1"/>
            <a:r>
              <a:rPr lang="en-US" dirty="0"/>
              <a:t>Commissions</a:t>
            </a:r>
          </a:p>
          <a:p>
            <a:pPr lvl="2"/>
            <a:r>
              <a:rPr lang="en-US" dirty="0"/>
              <a:t>Income commissions</a:t>
            </a:r>
          </a:p>
          <a:p>
            <a:pPr lvl="2"/>
            <a:r>
              <a:rPr lang="en-US" dirty="0"/>
              <a:t>Corpus commissions</a:t>
            </a:r>
          </a:p>
          <a:p>
            <a:pPr lvl="2"/>
            <a:r>
              <a:rPr lang="en-US" dirty="0"/>
              <a:t>Commissions on the sale of real property</a:t>
            </a:r>
          </a:p>
          <a:p>
            <a:endParaRPr lang="en-US" dirty="0"/>
          </a:p>
        </p:txBody>
      </p:sp>
    </p:spTree>
    <p:extLst>
      <p:ext uri="{BB962C8B-B14F-4D97-AF65-F5344CB8AC3E}">
        <p14:creationId xmlns:p14="http://schemas.microsoft.com/office/powerpoint/2010/main" val="24081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Benefits	</a:t>
            </a:r>
          </a:p>
        </p:txBody>
      </p:sp>
      <p:sp>
        <p:nvSpPr>
          <p:cNvPr id="4" name="Content Placeholder 3"/>
          <p:cNvSpPr>
            <a:spLocks noGrp="1"/>
          </p:cNvSpPr>
          <p:nvPr>
            <p:ph sz="half" idx="1"/>
          </p:nvPr>
        </p:nvSpPr>
        <p:spPr>
          <a:xfrm>
            <a:off x="1027176" y="2246884"/>
            <a:ext cx="4754880" cy="4481575"/>
          </a:xfrm>
        </p:spPr>
        <p:txBody>
          <a:bodyPr>
            <a:normAutofit/>
          </a:bodyPr>
          <a:lstStyle/>
          <a:p>
            <a:r>
              <a:rPr lang="en-US" dirty="0"/>
              <a:t>Deposit benefits to a guardianship Account</a:t>
            </a:r>
          </a:p>
          <a:p>
            <a:r>
              <a:rPr lang="en-US" dirty="0"/>
              <a:t>Social Security Administration (SSA)</a:t>
            </a:r>
          </a:p>
          <a:p>
            <a:pPr lvl="1"/>
            <a:r>
              <a:rPr lang="en-US" dirty="0"/>
              <a:t>Supplemental Security Income (SSI)</a:t>
            </a:r>
          </a:p>
          <a:p>
            <a:pPr lvl="1"/>
            <a:r>
              <a:rPr lang="en-US" dirty="0"/>
              <a:t>Social Security Disability Insurance (SSDI)</a:t>
            </a:r>
          </a:p>
          <a:p>
            <a:pPr lvl="1"/>
            <a:r>
              <a:rPr lang="en-US" dirty="0"/>
              <a:t>Apply to become a </a:t>
            </a:r>
            <a:r>
              <a:rPr lang="en-US" b="1" dirty="0"/>
              <a:t>Representative Payee</a:t>
            </a:r>
          </a:p>
          <a:p>
            <a:pPr lvl="2"/>
            <a:r>
              <a:rPr lang="en-US" sz="1600" dirty="0"/>
              <a:t>Annual recertification</a:t>
            </a:r>
          </a:p>
          <a:p>
            <a:pPr lvl="1"/>
            <a:r>
              <a:rPr lang="en-US" sz="2000" dirty="0"/>
              <a:t>Public Assistance for SSA Beneficiaries</a:t>
            </a:r>
          </a:p>
          <a:p>
            <a:pPr lvl="2"/>
            <a:r>
              <a:rPr lang="en-US" sz="1600" dirty="0"/>
              <a:t>Local Department of Social Services (DSS)</a:t>
            </a:r>
          </a:p>
          <a:p>
            <a:r>
              <a:rPr lang="en-US" dirty="0"/>
              <a:t>U.S. Department of Veterans Affairs (VA)</a:t>
            </a:r>
          </a:p>
          <a:p>
            <a:pPr lvl="1"/>
            <a:r>
              <a:rPr lang="en-US" dirty="0"/>
              <a:t>Apply to become a VA </a:t>
            </a:r>
            <a:r>
              <a:rPr lang="en-US" b="1" dirty="0"/>
              <a:t>Fiduciary </a:t>
            </a:r>
          </a:p>
          <a:p>
            <a:pPr marL="128016" lvl="1" indent="0">
              <a:buNone/>
            </a:pPr>
            <a:endParaRPr lang="en-US" dirty="0"/>
          </a:p>
        </p:txBody>
      </p:sp>
      <p:sp>
        <p:nvSpPr>
          <p:cNvPr id="7" name="Content Placeholder 6"/>
          <p:cNvSpPr>
            <a:spLocks noGrp="1"/>
          </p:cNvSpPr>
          <p:nvPr>
            <p:ph sz="half" idx="2"/>
          </p:nvPr>
        </p:nvSpPr>
        <p:spPr>
          <a:xfrm>
            <a:off x="6494646" y="1294598"/>
            <a:ext cx="4754880" cy="5334802"/>
          </a:xfrm>
        </p:spPr>
        <p:txBody>
          <a:bodyPr>
            <a:normAutofit/>
          </a:bodyPr>
          <a:lstStyle/>
          <a:p>
            <a:endParaRPr lang="en-US" dirty="0">
              <a:hlinkClick r:id="rId3"/>
            </a:endParaRPr>
          </a:p>
          <a:p>
            <a:endParaRPr lang="en-US" dirty="0">
              <a:hlinkClick r:id="rId3"/>
            </a:endParaRPr>
          </a:p>
          <a:p>
            <a:endParaRPr lang="en-US" dirty="0">
              <a:hlinkClick r:id="" action="ppaction://noaction"/>
            </a:endParaRPr>
          </a:p>
          <a:p>
            <a:pPr algn="ctr"/>
            <a:r>
              <a:rPr lang="en-US" dirty="0">
                <a:hlinkClick r:id="" action="ppaction://noaction"/>
              </a:rPr>
              <a:t>www.ssa.gov/payee</a:t>
            </a:r>
          </a:p>
          <a:p>
            <a:pPr algn="ctr"/>
            <a:r>
              <a:rPr lang="en-US" dirty="0"/>
              <a:t>Visit a local Social Security Administration office</a:t>
            </a:r>
          </a:p>
          <a:p>
            <a:pPr algn="ctr"/>
            <a:endParaRPr lang="en-US" dirty="0"/>
          </a:p>
          <a:p>
            <a:pPr algn="ctr"/>
            <a:endParaRPr lang="en-US" dirty="0">
              <a:hlinkClick r:id="rId3"/>
            </a:endParaRPr>
          </a:p>
          <a:p>
            <a:pPr algn="ctr"/>
            <a:endParaRPr lang="en-US" dirty="0">
              <a:hlinkClick r:id="rId3"/>
            </a:endParaRPr>
          </a:p>
          <a:p>
            <a:pPr algn="ctr"/>
            <a:r>
              <a:rPr lang="en-US" dirty="0">
                <a:hlinkClick r:id="rId3"/>
              </a:rPr>
              <a:t>www.benefits.va.gov/fiduciary</a:t>
            </a:r>
          </a:p>
          <a:p>
            <a:pPr algn="ctr"/>
            <a:r>
              <a:rPr lang="en-US" dirty="0"/>
              <a:t>Visit a local VA office</a:t>
            </a:r>
          </a:p>
          <a:p>
            <a:pPr algn="ctr"/>
            <a:endParaRPr lang="en-US" dirty="0"/>
          </a:p>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286" y="1368178"/>
            <a:ext cx="1371600" cy="1371600"/>
          </a:xfrm>
          <a:prstGeom prst="rect">
            <a:avLst/>
          </a:prstGeom>
        </p:spPr>
      </p:pic>
      <p:grpSp>
        <p:nvGrpSpPr>
          <p:cNvPr id="11" name="Group 10"/>
          <p:cNvGrpSpPr/>
          <p:nvPr/>
        </p:nvGrpSpPr>
        <p:grpSpPr>
          <a:xfrm>
            <a:off x="7514923" y="4239420"/>
            <a:ext cx="2714325" cy="890338"/>
            <a:chOff x="7363326" y="2240432"/>
            <a:chExt cx="3272590" cy="1164506"/>
          </a:xfrm>
        </p:grpSpPr>
        <p:sp>
          <p:nvSpPr>
            <p:cNvPr id="12" name="Rectangle 11"/>
            <p:cNvSpPr/>
            <p:nvPr/>
          </p:nvSpPr>
          <p:spPr>
            <a:xfrm>
              <a:off x="7363326" y="2240432"/>
              <a:ext cx="3272590" cy="1164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7416" y="2265472"/>
              <a:ext cx="3238500" cy="1114425"/>
            </a:xfrm>
            <a:prstGeom prst="rect">
              <a:avLst/>
            </a:prstGeom>
          </p:spPr>
        </p:pic>
      </p:grpSp>
    </p:spTree>
    <p:extLst>
      <p:ext uri="{BB962C8B-B14F-4D97-AF65-F5344CB8AC3E}">
        <p14:creationId xmlns:p14="http://schemas.microsoft.com/office/powerpoint/2010/main" val="104292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Abuse, Neglect, and Exploitation</a:t>
            </a:r>
          </a:p>
        </p:txBody>
      </p:sp>
      <p:sp>
        <p:nvSpPr>
          <p:cNvPr id="3" name="Content Placeholder 2"/>
          <p:cNvSpPr>
            <a:spLocks noGrp="1"/>
          </p:cNvSpPr>
          <p:nvPr>
            <p:ph sz="half" idx="1"/>
          </p:nvPr>
        </p:nvSpPr>
        <p:spPr/>
        <p:txBody>
          <a:bodyPr/>
          <a:lstStyle/>
          <a:p>
            <a:r>
              <a:rPr lang="en-US" dirty="0"/>
              <a:t>Types and signs</a:t>
            </a:r>
          </a:p>
          <a:p>
            <a:r>
              <a:rPr lang="en-US" dirty="0"/>
              <a:t>People under guardianship often targeted because of:</a:t>
            </a:r>
          </a:p>
          <a:p>
            <a:pPr lvl="1"/>
            <a:r>
              <a:rPr lang="en-US" dirty="0"/>
              <a:t>Age</a:t>
            </a:r>
          </a:p>
          <a:p>
            <a:pPr lvl="1"/>
            <a:r>
              <a:rPr lang="en-US" dirty="0"/>
              <a:t>Physical, intellectual, or emotional limitations</a:t>
            </a:r>
          </a:p>
          <a:p>
            <a:pPr lvl="1"/>
            <a:r>
              <a:rPr lang="en-US" dirty="0"/>
              <a:t>Dependence on others for basic needs</a:t>
            </a:r>
          </a:p>
          <a:p>
            <a:pPr lvl="1"/>
            <a:r>
              <a:rPr lang="en-US" dirty="0"/>
              <a:t>Inability to communicate they are being hurt</a:t>
            </a:r>
          </a:p>
          <a:p>
            <a:pPr lvl="1"/>
            <a:r>
              <a:rPr lang="en-US" dirty="0"/>
              <a:t>Limited ability to recognize and avoid danger</a:t>
            </a:r>
          </a:p>
          <a:p>
            <a:r>
              <a:rPr lang="en-US" dirty="0"/>
              <a:t>Victims of crime can suffer from physical psychological, and financial injuries</a:t>
            </a:r>
          </a:p>
        </p:txBody>
      </p:sp>
      <p:sp>
        <p:nvSpPr>
          <p:cNvPr id="7" name="Content Placeholder 6"/>
          <p:cNvSpPr>
            <a:spLocks noGrp="1"/>
          </p:cNvSpPr>
          <p:nvPr>
            <p:ph sz="half" idx="2"/>
          </p:nvPr>
        </p:nvSpPr>
        <p:spPr>
          <a:xfrm>
            <a:off x="5989320" y="4870580"/>
            <a:ext cx="4754880" cy="1438780"/>
          </a:xfrm>
        </p:spPr>
        <p:txBody>
          <a:bodyPr/>
          <a:lstStyle/>
          <a:p>
            <a:r>
              <a:rPr lang="en-US" dirty="0"/>
              <a:t>Look for patterns or suggestions of a problem</a:t>
            </a:r>
          </a:p>
        </p:txBody>
      </p:sp>
      <p:sp>
        <p:nvSpPr>
          <p:cNvPr id="8" name="TextBox 7"/>
          <p:cNvSpPr txBox="1"/>
          <p:nvPr/>
        </p:nvSpPr>
        <p:spPr>
          <a:xfrm>
            <a:off x="5935974" y="3113981"/>
            <a:ext cx="4861571" cy="954107"/>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A signal indicator is usually not proof</a:t>
            </a:r>
          </a:p>
        </p:txBody>
      </p:sp>
    </p:spTree>
    <p:extLst>
      <p:ext uri="{BB962C8B-B14F-4D97-AF65-F5344CB8AC3E}">
        <p14:creationId xmlns:p14="http://schemas.microsoft.com/office/powerpoint/2010/main" val="26200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a:t>
            </a:r>
          </a:p>
        </p:txBody>
      </p:sp>
      <p:sp>
        <p:nvSpPr>
          <p:cNvPr id="3" name="Content Placeholder 2"/>
          <p:cNvSpPr>
            <a:spLocks noGrp="1"/>
          </p:cNvSpPr>
          <p:nvPr>
            <p:ph sz="half" idx="1"/>
          </p:nvPr>
        </p:nvSpPr>
        <p:spPr/>
        <p:txBody>
          <a:bodyPr>
            <a:normAutofit/>
          </a:bodyPr>
          <a:lstStyle/>
          <a:p>
            <a:r>
              <a:rPr lang="en-US" dirty="0"/>
              <a:t>Use of force that may result on bodily injury, physical pain, or impairment</a:t>
            </a:r>
          </a:p>
          <a:p>
            <a:r>
              <a:rPr lang="en-US" dirty="0"/>
              <a:t>Signs</a:t>
            </a:r>
          </a:p>
        </p:txBody>
      </p:sp>
      <p:graphicFrame>
        <p:nvGraphicFramePr>
          <p:cNvPr id="7" name="Content Placeholder 6"/>
          <p:cNvGraphicFramePr>
            <a:graphicFrameLocks noGrp="1"/>
          </p:cNvGraphicFramePr>
          <p:nvPr>
            <p:ph sz="half" idx="2"/>
            <p:extLst/>
          </p:nvPr>
        </p:nvGraphicFramePr>
        <p:xfrm>
          <a:off x="6151563" y="20848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109380" y="2048764"/>
            <a:ext cx="4781550" cy="40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6"/>
          <p:cNvGraphicFramePr>
            <a:graphicFrameLocks/>
          </p:cNvGraphicFramePr>
          <p:nvPr>
            <p:extLst/>
          </p:nvPr>
        </p:nvGraphicFramePr>
        <p:xfrm>
          <a:off x="6122874" y="1323833"/>
          <a:ext cx="4754562" cy="52598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2653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Nonconsensual sexual contact of any kind</a:t>
            </a:r>
          </a:p>
          <a:p>
            <a:pPr marL="0" indent="0">
              <a:buNone/>
            </a:pPr>
            <a:r>
              <a:rPr lang="en-US" dirty="0"/>
              <a:t>Includes:</a:t>
            </a:r>
          </a:p>
          <a:p>
            <a:pPr lvl="1"/>
            <a:r>
              <a:rPr lang="en-US" dirty="0"/>
              <a:t>Rape and molestation</a:t>
            </a:r>
          </a:p>
          <a:p>
            <a:pPr lvl="1"/>
            <a:r>
              <a:rPr lang="en-US" dirty="0"/>
              <a:t>Sexual conduct with a person unable to consent</a:t>
            </a:r>
          </a:p>
          <a:p>
            <a:r>
              <a:rPr lang="en-US" dirty="0"/>
              <a:t>Victims include:</a:t>
            </a:r>
          </a:p>
          <a:p>
            <a:pPr lvl="1"/>
            <a:r>
              <a:rPr lang="en-US" dirty="0"/>
              <a:t>Women and men</a:t>
            </a:r>
          </a:p>
          <a:p>
            <a:pPr lvl="1"/>
            <a:r>
              <a:rPr lang="en-US" dirty="0"/>
              <a:t>Children and people with disabilities especially vulnerable</a:t>
            </a:r>
          </a:p>
          <a:p>
            <a:r>
              <a:rPr lang="en-US" dirty="0"/>
              <a:t>Signs</a:t>
            </a:r>
          </a:p>
        </p:txBody>
      </p:sp>
      <p:graphicFrame>
        <p:nvGraphicFramePr>
          <p:cNvPr id="5" name="Content Placeholder 4"/>
          <p:cNvGraphicFramePr>
            <a:graphicFrameLocks noGrp="1"/>
          </p:cNvGraphicFramePr>
          <p:nvPr>
            <p:ph sz="half" idx="2"/>
            <p:extLst/>
          </p:nvPr>
        </p:nvGraphicFramePr>
        <p:xfrm>
          <a:off x="6381524" y="1598543"/>
          <a:ext cx="4754562" cy="507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24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The infliction of pain, anguish, or distress</a:t>
            </a:r>
          </a:p>
          <a:p>
            <a:pPr marL="0" indent="0">
              <a:buNone/>
            </a:pPr>
            <a:r>
              <a:rPr lang="en-US" dirty="0"/>
              <a:t>Also known as psychological abuse</a:t>
            </a:r>
          </a:p>
          <a:p>
            <a:pPr marL="0" indent="0">
              <a:buNone/>
            </a:pPr>
            <a:r>
              <a:rPr lang="en-US" dirty="0"/>
              <a:t>Signs</a:t>
            </a:r>
          </a:p>
        </p:txBody>
      </p:sp>
      <p:graphicFrame>
        <p:nvGraphicFramePr>
          <p:cNvPr id="3" name="Content Placeholder 2"/>
          <p:cNvGraphicFramePr>
            <a:graphicFrameLocks noGrp="1"/>
          </p:cNvGraphicFramePr>
          <p:nvPr>
            <p:ph sz="half" idx="2"/>
            <p:extLst/>
          </p:nvPr>
        </p:nvGraphicFramePr>
        <p:xfrm>
          <a:off x="6188075" y="2227263"/>
          <a:ext cx="5422900"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88075" y="2084832"/>
            <a:ext cx="5422900" cy="459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p:cNvGraphicFramePr/>
          <p:nvPr>
            <p:extLst/>
          </p:nvPr>
        </p:nvGraphicFramePr>
        <p:xfrm>
          <a:off x="6188075" y="1697444"/>
          <a:ext cx="5205787" cy="4730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1220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Perpetrators of Abuse</a:t>
            </a:r>
          </a:p>
        </p:txBody>
      </p:sp>
      <p:sp>
        <p:nvSpPr>
          <p:cNvPr id="5" name="Content Placeholder 4"/>
          <p:cNvSpPr>
            <a:spLocks noGrp="1"/>
          </p:cNvSpPr>
          <p:nvPr>
            <p:ph idx="1"/>
          </p:nvPr>
        </p:nvSpPr>
        <p:spPr/>
        <p:txBody>
          <a:bodyPr/>
          <a:lstStyle/>
          <a:p>
            <a:r>
              <a:rPr lang="en-US" dirty="0"/>
              <a:t>Can be anyone </a:t>
            </a:r>
          </a:p>
          <a:p>
            <a:pPr lvl="1"/>
            <a:r>
              <a:rPr lang="en-US" dirty="0"/>
              <a:t>Often someone the victim knows</a:t>
            </a:r>
          </a:p>
          <a:p>
            <a:pPr lvl="2"/>
            <a:r>
              <a:rPr lang="en-US" dirty="0"/>
              <a:t>Family members</a:t>
            </a:r>
          </a:p>
          <a:p>
            <a:pPr lvl="2"/>
            <a:r>
              <a:rPr lang="en-US" dirty="0"/>
              <a:t>Acquaintances</a:t>
            </a:r>
          </a:p>
          <a:p>
            <a:pPr lvl="2"/>
            <a:r>
              <a:rPr lang="en-US" dirty="0"/>
              <a:t>Dating partners</a:t>
            </a:r>
          </a:p>
          <a:p>
            <a:pPr lvl="2"/>
            <a:r>
              <a:rPr lang="en-US" dirty="0"/>
              <a:t>Caregivers</a:t>
            </a:r>
          </a:p>
        </p:txBody>
      </p:sp>
    </p:spTree>
    <p:extLst>
      <p:ext uri="{BB962C8B-B14F-4D97-AF65-F5344CB8AC3E}">
        <p14:creationId xmlns:p14="http://schemas.microsoft.com/office/powerpoint/2010/main" val="21492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4" name="Content Placeholder 3"/>
          <p:cNvSpPr>
            <a:spLocks noGrp="1"/>
          </p:cNvSpPr>
          <p:nvPr>
            <p:ph sz="half" idx="1"/>
          </p:nvPr>
        </p:nvSpPr>
        <p:spPr/>
        <p:txBody>
          <a:bodyPr>
            <a:normAutofit lnSpcReduction="10000"/>
          </a:bodyPr>
          <a:lstStyle/>
          <a:p>
            <a:r>
              <a:rPr lang="en-US" dirty="0"/>
              <a:t>A caregiver’s refusal or failure to provide for a person’s basic needs</a:t>
            </a:r>
          </a:p>
          <a:p>
            <a:pPr lvl="1"/>
            <a:r>
              <a:rPr lang="en-US" dirty="0"/>
              <a:t>Food, water, clothing, shelter</a:t>
            </a:r>
          </a:p>
          <a:p>
            <a:pPr lvl="1"/>
            <a:r>
              <a:rPr lang="en-US" dirty="0"/>
              <a:t>Personal hygiene, medication, comfort, personal safety</a:t>
            </a:r>
          </a:p>
          <a:p>
            <a:r>
              <a:rPr lang="en-US" dirty="0"/>
              <a:t>Passive neglect</a:t>
            </a:r>
          </a:p>
          <a:p>
            <a:pPr lvl="1"/>
            <a:r>
              <a:rPr lang="en-US" dirty="0"/>
              <a:t>Caregiver unable to fulfill obligations</a:t>
            </a:r>
          </a:p>
          <a:p>
            <a:r>
              <a:rPr lang="en-US" dirty="0"/>
              <a:t>Intentional neglect</a:t>
            </a:r>
          </a:p>
          <a:p>
            <a:pPr lvl="1"/>
            <a:r>
              <a:rPr lang="en-US" dirty="0"/>
              <a:t>Caregiver able to but refuses to fulfill obligations </a:t>
            </a:r>
          </a:p>
          <a:p>
            <a:r>
              <a:rPr lang="en-US" dirty="0"/>
              <a:t>Neglectors can be family members, caregivers, or staff at care facilities</a:t>
            </a:r>
          </a:p>
        </p:txBody>
      </p:sp>
      <p:graphicFrame>
        <p:nvGraphicFramePr>
          <p:cNvPr id="6" name="Content Placeholder 5"/>
          <p:cNvGraphicFramePr>
            <a:graphicFrameLocks noGrp="1"/>
          </p:cNvGraphicFramePr>
          <p:nvPr>
            <p:ph sz="half" idx="2"/>
            <p:extLst/>
          </p:nvPr>
        </p:nvGraphicFramePr>
        <p:xfrm>
          <a:off x="5989638" y="1356360"/>
          <a:ext cx="4754562" cy="495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56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Responding to suspected abuse or neglect</a:t>
            </a:r>
          </a:p>
        </p:txBody>
      </p:sp>
      <p:sp>
        <p:nvSpPr>
          <p:cNvPr id="6" name="Content Placeholder 5"/>
          <p:cNvSpPr>
            <a:spLocks noGrp="1"/>
          </p:cNvSpPr>
          <p:nvPr>
            <p:ph idx="1"/>
          </p:nvPr>
        </p:nvSpPr>
        <p:spPr/>
        <p:txBody>
          <a:bodyPr/>
          <a:lstStyle/>
          <a:p>
            <a:r>
              <a:rPr lang="en-US" dirty="0"/>
              <a:t>If someone is in immediate danger, </a:t>
            </a:r>
            <a:r>
              <a:rPr lang="en-US" b="1" dirty="0"/>
              <a:t>call 9-1-1</a:t>
            </a:r>
            <a:r>
              <a:rPr lang="en-US" dirty="0"/>
              <a:t>. </a:t>
            </a:r>
          </a:p>
          <a:p>
            <a:r>
              <a:rPr lang="en-US" dirty="0"/>
              <a:t>Suspect abuse?</a:t>
            </a:r>
          </a:p>
          <a:p>
            <a:pPr lvl="1"/>
            <a:r>
              <a:rPr lang="en-US" dirty="0"/>
              <a:t>Child Protective Services (under 18 years old)</a:t>
            </a:r>
          </a:p>
          <a:p>
            <a:pPr lvl="1"/>
            <a:r>
              <a:rPr lang="en-US" dirty="0"/>
              <a:t>Adult Protective Services (over 18 years old)</a:t>
            </a:r>
          </a:p>
          <a:p>
            <a:pPr lvl="1"/>
            <a:r>
              <a:rPr lang="en-US" dirty="0"/>
              <a:t>Investigate concerns about the safety or well-being of children and vulnerable adults</a:t>
            </a:r>
          </a:p>
          <a:p>
            <a:pPr lvl="2"/>
            <a:r>
              <a:rPr lang="en-US" dirty="0"/>
              <a:t>Offer services and support</a:t>
            </a:r>
          </a:p>
          <a:p>
            <a:pPr lvl="1"/>
            <a:r>
              <a:rPr lang="en-US" dirty="0"/>
              <a:t>Leave investigation to the professionals</a:t>
            </a:r>
          </a:p>
        </p:txBody>
      </p:sp>
    </p:spTree>
    <p:extLst>
      <p:ext uri="{BB962C8B-B14F-4D97-AF65-F5344CB8AC3E}">
        <p14:creationId xmlns:p14="http://schemas.microsoft.com/office/powerpoint/2010/main" val="341884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Preventing abuse and Neglect</a:t>
            </a:r>
          </a:p>
        </p:txBody>
      </p:sp>
      <p:sp>
        <p:nvSpPr>
          <p:cNvPr id="6" name="Content Placeholder 5"/>
          <p:cNvSpPr>
            <a:spLocks noGrp="1"/>
          </p:cNvSpPr>
          <p:nvPr>
            <p:ph sz="half" idx="1"/>
          </p:nvPr>
        </p:nvSpPr>
        <p:spPr/>
        <p:txBody>
          <a:bodyPr>
            <a:normAutofit/>
          </a:bodyPr>
          <a:lstStyle/>
          <a:p>
            <a:pPr marL="128016" lvl="1" indent="0">
              <a:buNone/>
            </a:pPr>
            <a:r>
              <a:rPr lang="en-US" dirty="0"/>
              <a:t>Visiting the person under guardianship</a:t>
            </a:r>
          </a:p>
          <a:p>
            <a:pPr lvl="1"/>
            <a:r>
              <a:rPr lang="en-US" dirty="0"/>
              <a:t>Monitor care</a:t>
            </a:r>
          </a:p>
          <a:p>
            <a:pPr lvl="1"/>
            <a:r>
              <a:rPr lang="en-US" dirty="0"/>
              <a:t>Track changes </a:t>
            </a:r>
          </a:p>
          <a:p>
            <a:pPr lvl="2"/>
            <a:r>
              <a:rPr lang="en-US" dirty="0"/>
              <a:t>Behavior, physical appearance, physical surroundings </a:t>
            </a:r>
          </a:p>
          <a:p>
            <a:pPr lvl="2"/>
            <a:r>
              <a:rPr lang="en-US" dirty="0"/>
              <a:t>Specific complaints</a:t>
            </a:r>
          </a:p>
          <a:p>
            <a:pPr lvl="2"/>
            <a:r>
              <a:rPr lang="en-US" dirty="0"/>
              <a:t>Unexplained injuries or conflicting explanations</a:t>
            </a:r>
          </a:p>
          <a:p>
            <a:pPr lvl="2"/>
            <a:r>
              <a:rPr lang="en-US" dirty="0"/>
              <a:t>Depression, fear, agitation, withdrawal</a:t>
            </a:r>
          </a:p>
          <a:p>
            <a:pPr lvl="2"/>
            <a:r>
              <a:rPr lang="en-US" dirty="0"/>
              <a:t>Appropriate clothing, hygiene, living space</a:t>
            </a:r>
          </a:p>
          <a:p>
            <a:pPr lvl="1"/>
            <a:r>
              <a:rPr lang="en-US" dirty="0"/>
              <a:t>Track people</a:t>
            </a:r>
          </a:p>
          <a:p>
            <a:pPr lvl="2"/>
            <a:r>
              <a:rPr lang="en-US" dirty="0"/>
              <a:t>Specific complaint</a:t>
            </a:r>
          </a:p>
          <a:p>
            <a:pPr lvl="2"/>
            <a:r>
              <a:rPr lang="en-US" dirty="0"/>
              <a:t>Reluctance/unwillingness to see certain people</a:t>
            </a:r>
          </a:p>
          <a:p>
            <a:pPr lvl="2"/>
            <a:r>
              <a:rPr lang="en-US" dirty="0"/>
              <a:t>Interference by others</a:t>
            </a:r>
          </a:p>
          <a:p>
            <a:pPr marL="128016" lvl="1" indent="0">
              <a:buNone/>
            </a:pPr>
            <a:r>
              <a:rPr lang="en-US" dirty="0"/>
              <a:t>	</a:t>
            </a:r>
          </a:p>
        </p:txBody>
      </p:sp>
      <p:graphicFrame>
        <p:nvGraphicFramePr>
          <p:cNvPr id="7" name="Content Placeholder 6"/>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4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E68A626F-A370-486F-964E-F930DA88968C}"/>
                                            </p:graphicEl>
                                          </p:spTgt>
                                        </p:tgtEl>
                                        <p:attrNameLst>
                                          <p:attrName>style.visibility</p:attrName>
                                        </p:attrNameLst>
                                      </p:cBhvr>
                                      <p:to>
                                        <p:strVal val="visible"/>
                                      </p:to>
                                    </p:set>
                                    <p:animEffect transition="in" filter="fade">
                                      <p:cBhvr>
                                        <p:cTn id="17" dur="500"/>
                                        <p:tgtEl>
                                          <p:spTgt spid="7">
                                            <p:graphicEl>
                                              <a:dgm id="{E68A626F-A370-486F-964E-F930DA8896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E34176C8-D106-4023-A4AF-D90E90A272CB}"/>
                                            </p:graphicEl>
                                          </p:spTgt>
                                        </p:tgtEl>
                                        <p:attrNameLst>
                                          <p:attrName>style.visibility</p:attrName>
                                        </p:attrNameLst>
                                      </p:cBhvr>
                                      <p:to>
                                        <p:strVal val="visible"/>
                                      </p:to>
                                    </p:set>
                                    <p:animEffect transition="in" filter="fade">
                                      <p:cBhvr>
                                        <p:cTn id="22" dur="500"/>
                                        <p:tgtEl>
                                          <p:spTgt spid="7">
                                            <p:graphicEl>
                                              <a:dgm id="{E34176C8-D106-4023-A4AF-D90E90A272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F919B29A-5361-4CC6-8C07-B734C482A75F}"/>
                                            </p:graphicEl>
                                          </p:spTgt>
                                        </p:tgtEl>
                                        <p:attrNameLst>
                                          <p:attrName>style.visibility</p:attrName>
                                        </p:attrNameLst>
                                      </p:cBhvr>
                                      <p:to>
                                        <p:strVal val="visible"/>
                                      </p:to>
                                    </p:set>
                                    <p:animEffect transition="in" filter="fade">
                                      <p:cBhvr>
                                        <p:cTn id="27" dur="500"/>
                                        <p:tgtEl>
                                          <p:spTgt spid="7">
                                            <p:graphicEl>
                                              <a:dgm id="{F919B29A-5361-4CC6-8C07-B734C482A75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CABBCB1-59A6-4C96-8BF9-035C150E78BA}"/>
                                            </p:graphicEl>
                                          </p:spTgt>
                                        </p:tgtEl>
                                        <p:attrNameLst>
                                          <p:attrName>style.visibility</p:attrName>
                                        </p:attrNameLst>
                                      </p:cBhvr>
                                      <p:to>
                                        <p:strVal val="visible"/>
                                      </p:to>
                                    </p:set>
                                    <p:animEffect transition="in" filter="fade">
                                      <p:cBhvr>
                                        <p:cTn id="32" dur="500"/>
                                        <p:tgtEl>
                                          <p:spTgt spid="7">
                                            <p:graphicEl>
                                              <a:dgm id="{5CABBCB1-59A6-4C96-8BF9-035C150E78B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861F844E-0FAC-4522-BF86-0E15CAC1BAD0}"/>
                                            </p:graphicEl>
                                          </p:spTgt>
                                        </p:tgtEl>
                                        <p:attrNameLst>
                                          <p:attrName>style.visibility</p:attrName>
                                        </p:attrNameLst>
                                      </p:cBhvr>
                                      <p:to>
                                        <p:strVal val="visible"/>
                                      </p:to>
                                    </p:set>
                                    <p:animEffect transition="in" filter="fade">
                                      <p:cBhvr>
                                        <p:cTn id="37" dur="500"/>
                                        <p:tgtEl>
                                          <p:spTgt spid="7">
                                            <p:graphicEl>
                                              <a:dgm id="{861F844E-0FAC-4522-BF86-0E15CAC1BAD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8" end="8"/>
                                            </p:txEl>
                                          </p:spTgt>
                                        </p:tgtEl>
                                        <p:attrNameLst>
                                          <p:attrName>style.visibility</p:attrName>
                                        </p:attrNameLst>
                                      </p:cBhvr>
                                      <p:to>
                                        <p:strVal val="visible"/>
                                      </p:to>
                                    </p:set>
                                    <p:animEffect transition="in" filter="fade">
                                      <p:cBhvr>
                                        <p:cTn id="72" dur="500"/>
                                        <p:tgtEl>
                                          <p:spTgt spid="6">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animEffect transition="in" filter="fade">
                                      <p:cBhvr>
                                        <p:cTn id="82" dur="500"/>
                                        <p:tgtEl>
                                          <p:spTgt spid="6">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11" end="11"/>
                                            </p:txEl>
                                          </p:spTgt>
                                        </p:tgtEl>
                                        <p:attrNameLst>
                                          <p:attrName>style.visibility</p:attrName>
                                        </p:attrNameLst>
                                      </p:cBhvr>
                                      <p:to>
                                        <p:strVal val="visible"/>
                                      </p:to>
                                    </p:set>
                                    <p:animEffect transition="in" filter="fade">
                                      <p:cBhvr>
                                        <p:cTn id="8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a:t>
            </a:r>
            <a:r>
              <a:rPr lang="en-US"/>
              <a:t>guardianship Terms</a:t>
            </a:r>
            <a:endParaRPr lang="en-US" dirty="0"/>
          </a:p>
        </p:txBody>
      </p:sp>
      <p:sp>
        <p:nvSpPr>
          <p:cNvPr id="3" name="Content Placeholder 2"/>
          <p:cNvSpPr>
            <a:spLocks noGrp="1"/>
          </p:cNvSpPr>
          <p:nvPr>
            <p:ph idx="1"/>
          </p:nvPr>
        </p:nvSpPr>
        <p:spPr/>
        <p:txBody>
          <a:bodyPr>
            <a:normAutofit/>
          </a:bodyPr>
          <a:lstStyle/>
          <a:p>
            <a:r>
              <a:rPr lang="en-US" dirty="0"/>
              <a:t>Guardianship terms</a:t>
            </a:r>
          </a:p>
          <a:p>
            <a:pPr lvl="1"/>
            <a:r>
              <a:rPr lang="en-US" dirty="0"/>
              <a:t>Guardianship</a:t>
            </a:r>
          </a:p>
          <a:p>
            <a:pPr lvl="1"/>
            <a:r>
              <a:rPr lang="en-US" dirty="0"/>
              <a:t>Minor</a:t>
            </a:r>
          </a:p>
          <a:p>
            <a:pPr lvl="1"/>
            <a:r>
              <a:rPr lang="en-US" dirty="0"/>
              <a:t>Court</a:t>
            </a:r>
          </a:p>
          <a:p>
            <a:pPr lvl="1"/>
            <a:r>
              <a:rPr lang="en-US" dirty="0"/>
              <a:t>Guardian</a:t>
            </a:r>
          </a:p>
          <a:p>
            <a:pPr lvl="1"/>
            <a:r>
              <a:rPr lang="en-US" dirty="0"/>
              <a:t>Guardianship Estate</a:t>
            </a:r>
          </a:p>
          <a:p>
            <a:pPr lvl="1"/>
            <a:r>
              <a:rPr lang="en-US" dirty="0"/>
              <a:t>Clerk/Trust Clerk/Register of Wills</a:t>
            </a:r>
          </a:p>
          <a:p>
            <a:pPr lvl="1"/>
            <a:r>
              <a:rPr lang="en-US" dirty="0"/>
              <a:t>Interested Persons</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Exploitation</a:t>
            </a:r>
          </a:p>
        </p:txBody>
      </p:sp>
      <p:sp>
        <p:nvSpPr>
          <p:cNvPr id="4" name="Content Placeholder 3"/>
          <p:cNvSpPr>
            <a:spLocks noGrp="1"/>
          </p:cNvSpPr>
          <p:nvPr>
            <p:ph sz="half" idx="1"/>
          </p:nvPr>
        </p:nvSpPr>
        <p:spPr/>
        <p:txBody>
          <a:bodyPr/>
          <a:lstStyle/>
          <a:p>
            <a:r>
              <a:rPr lang="en-US" dirty="0"/>
              <a:t>Theft or misuse of another person’s money, property, or belonging for personal benefit</a:t>
            </a:r>
          </a:p>
          <a:p>
            <a:pPr lvl="1"/>
            <a:r>
              <a:rPr lang="en-US" dirty="0"/>
              <a:t>Deception</a:t>
            </a:r>
          </a:p>
          <a:p>
            <a:pPr lvl="1"/>
            <a:r>
              <a:rPr lang="en-US" dirty="0"/>
              <a:t>Harassment</a:t>
            </a:r>
          </a:p>
          <a:p>
            <a:pPr lvl="1"/>
            <a:r>
              <a:rPr lang="en-US" dirty="0"/>
              <a:t>Threats</a:t>
            </a:r>
          </a:p>
          <a:p>
            <a:r>
              <a:rPr lang="en-US" dirty="0"/>
              <a:t>Guardians of the Property</a:t>
            </a:r>
          </a:p>
          <a:p>
            <a:pPr lvl="1"/>
            <a:r>
              <a:rPr lang="en-US" dirty="0"/>
              <a:t>Can identify, stop, and prevent financial exploitation</a:t>
            </a:r>
          </a:p>
          <a:p>
            <a:pPr lvl="1"/>
            <a:r>
              <a:rPr lang="en-US" dirty="0"/>
              <a:t>Beware</a:t>
            </a:r>
          </a:p>
          <a:p>
            <a:r>
              <a:rPr lang="en-US" dirty="0"/>
              <a:t>Many types of financial exploitation</a:t>
            </a:r>
          </a:p>
        </p:txBody>
      </p:sp>
      <p:graphicFrame>
        <p:nvGraphicFramePr>
          <p:cNvPr id="8" name="Content Placeholder 7"/>
          <p:cNvGraphicFramePr>
            <a:graphicFrameLocks noGrp="1"/>
          </p:cNvGraphicFramePr>
          <p:nvPr>
            <p:ph sz="half" idx="2"/>
            <p:extLst/>
          </p:nvPr>
        </p:nvGraphicFramePr>
        <p:xfrm>
          <a:off x="5989638" y="1847462"/>
          <a:ext cx="4754562" cy="446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54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Financial Exploitation</a:t>
            </a:r>
          </a:p>
        </p:txBody>
      </p:sp>
      <p:graphicFrame>
        <p:nvGraphicFramePr>
          <p:cNvPr id="5" name="Content Placeholder 4"/>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05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Financial Exploitation</a:t>
            </a:r>
          </a:p>
        </p:txBody>
      </p:sp>
      <p:sp>
        <p:nvSpPr>
          <p:cNvPr id="3" name="Content Placeholder 2"/>
          <p:cNvSpPr>
            <a:spLocks noGrp="1"/>
          </p:cNvSpPr>
          <p:nvPr>
            <p:ph sz="half" idx="1"/>
          </p:nvPr>
        </p:nvSpPr>
        <p:spPr/>
        <p:txBody>
          <a:bodyPr>
            <a:normAutofit lnSpcReduction="10000"/>
          </a:bodyPr>
          <a:lstStyle/>
          <a:p>
            <a:r>
              <a:rPr lang="en-US" dirty="0"/>
              <a:t>Restrict access to accounts or property</a:t>
            </a:r>
          </a:p>
          <a:p>
            <a:r>
              <a:rPr lang="en-US" dirty="0"/>
              <a:t>Do not share:</a:t>
            </a:r>
          </a:p>
          <a:p>
            <a:pPr lvl="1"/>
            <a:r>
              <a:rPr lang="en-US" dirty="0"/>
              <a:t>Social Security Number</a:t>
            </a:r>
          </a:p>
          <a:p>
            <a:pPr lvl="1"/>
            <a:r>
              <a:rPr lang="en-US" dirty="0"/>
              <a:t>Credit card information</a:t>
            </a:r>
          </a:p>
          <a:p>
            <a:pPr lvl="1"/>
            <a:r>
              <a:rPr lang="en-US" dirty="0"/>
              <a:t>Account numbers</a:t>
            </a:r>
          </a:p>
          <a:p>
            <a:pPr lvl="1"/>
            <a:r>
              <a:rPr lang="en-US" dirty="0"/>
              <a:t>Passwords</a:t>
            </a:r>
          </a:p>
          <a:p>
            <a:r>
              <a:rPr lang="en-US" dirty="0"/>
              <a:t>Keep good records</a:t>
            </a:r>
          </a:p>
          <a:p>
            <a:pPr lvl="1"/>
            <a:r>
              <a:rPr lang="en-US" dirty="0"/>
              <a:t>Money in and out</a:t>
            </a:r>
          </a:p>
          <a:p>
            <a:pPr lvl="1"/>
            <a:r>
              <a:rPr lang="en-US" dirty="0"/>
              <a:t>Actions you take</a:t>
            </a:r>
          </a:p>
          <a:p>
            <a:pPr lvl="1"/>
            <a:r>
              <a:rPr lang="en-US" dirty="0"/>
              <a:t>Secure records</a:t>
            </a:r>
          </a:p>
          <a:p>
            <a:r>
              <a:rPr lang="en-US" dirty="0"/>
              <a:t>Monitor accounts and bills</a:t>
            </a:r>
          </a:p>
        </p:txBody>
      </p:sp>
      <p:graphicFrame>
        <p:nvGraphicFramePr>
          <p:cNvPr id="8" name="Content Placeholder 7"/>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67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Exploitation</a:t>
            </a:r>
          </a:p>
        </p:txBody>
      </p:sp>
      <p:sp>
        <p:nvSpPr>
          <p:cNvPr id="5" name="Content Placeholder 4"/>
          <p:cNvSpPr>
            <a:spLocks noGrp="1"/>
          </p:cNvSpPr>
          <p:nvPr>
            <p:ph idx="1"/>
          </p:nvPr>
        </p:nvSpPr>
        <p:spPr/>
        <p:txBody>
          <a:bodyPr/>
          <a:lstStyle/>
          <a:p>
            <a:r>
              <a:rPr lang="en-US" dirty="0"/>
              <a:t>Remember:</a:t>
            </a:r>
          </a:p>
          <a:p>
            <a:pPr lvl="1"/>
            <a:r>
              <a:rPr lang="en-US" dirty="0"/>
              <a:t>Culprits may be friends, family, caretakers, financial planners, strangers, or con artists</a:t>
            </a:r>
          </a:p>
          <a:p>
            <a:pPr lvl="1"/>
            <a:r>
              <a:rPr lang="en-US" dirty="0"/>
              <a:t>Signs include:</a:t>
            </a:r>
          </a:p>
          <a:p>
            <a:pPr lvl="2"/>
            <a:r>
              <a:rPr lang="en-US" dirty="0"/>
              <a:t>Missing money </a:t>
            </a:r>
          </a:p>
          <a:p>
            <a:pPr lvl="2"/>
            <a:r>
              <a:rPr lang="en-US" dirty="0"/>
              <a:t>Unauthorized transactions</a:t>
            </a:r>
          </a:p>
          <a:p>
            <a:pPr lvl="2"/>
            <a:r>
              <a:rPr lang="en-US" dirty="0"/>
              <a:t>Unexpected alerts about new accounts</a:t>
            </a:r>
          </a:p>
          <a:p>
            <a:pPr lvl="1"/>
            <a:r>
              <a:rPr lang="en-US" dirty="0"/>
              <a:t>Prevention requires:</a:t>
            </a:r>
          </a:p>
          <a:p>
            <a:pPr lvl="2"/>
            <a:r>
              <a:rPr lang="en-US" dirty="0"/>
              <a:t>Good recordkeeping</a:t>
            </a:r>
          </a:p>
          <a:p>
            <a:pPr lvl="2"/>
            <a:r>
              <a:rPr lang="en-US" dirty="0"/>
              <a:t>Guarding financial information and documents</a:t>
            </a:r>
          </a:p>
        </p:txBody>
      </p:sp>
    </p:spTree>
    <p:extLst>
      <p:ext uri="{BB962C8B-B14F-4D97-AF65-F5344CB8AC3E}">
        <p14:creationId xmlns:p14="http://schemas.microsoft.com/office/powerpoint/2010/main" val="378395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Changes to the guardianship</a:t>
            </a:r>
          </a:p>
        </p:txBody>
      </p:sp>
      <p:sp>
        <p:nvSpPr>
          <p:cNvPr id="3" name="Content Placeholder 2"/>
          <p:cNvSpPr>
            <a:spLocks noGrp="1"/>
          </p:cNvSpPr>
          <p:nvPr>
            <p:ph idx="1"/>
          </p:nvPr>
        </p:nvSpPr>
        <p:spPr/>
        <p:txBody>
          <a:bodyPr/>
          <a:lstStyle/>
          <a:p>
            <a:r>
              <a:rPr lang="en-US" dirty="0"/>
              <a:t>Termination</a:t>
            </a:r>
          </a:p>
          <a:p>
            <a:r>
              <a:rPr lang="en-US" dirty="0"/>
              <a:t>Resignation</a:t>
            </a:r>
          </a:p>
          <a:p>
            <a:r>
              <a:rPr lang="en-US" dirty="0"/>
              <a:t>Removal</a:t>
            </a:r>
          </a:p>
          <a:p>
            <a:r>
              <a:rPr lang="en-US" dirty="0"/>
              <a:t>End of Appointment</a:t>
            </a:r>
          </a:p>
        </p:txBody>
      </p:sp>
    </p:spTree>
    <p:extLst>
      <p:ext uri="{BB962C8B-B14F-4D97-AF65-F5344CB8AC3E}">
        <p14:creationId xmlns:p14="http://schemas.microsoft.com/office/powerpoint/2010/main" val="328613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sz="half" idx="1"/>
          </p:nvPr>
        </p:nvSpPr>
        <p:spPr>
          <a:xfrm>
            <a:off x="1024128" y="2084832"/>
            <a:ext cx="4754880" cy="4481338"/>
          </a:xfrm>
        </p:spPr>
        <p:txBody>
          <a:bodyPr>
            <a:normAutofit fontScale="92500" lnSpcReduction="20000"/>
          </a:bodyPr>
          <a:lstStyle/>
          <a:p>
            <a:r>
              <a:rPr lang="en-US" dirty="0"/>
              <a:t>The guardianship can terminate when:</a:t>
            </a:r>
          </a:p>
          <a:p>
            <a:pPr lvl="1"/>
            <a:r>
              <a:rPr lang="en-US" dirty="0"/>
              <a:t>Minor turns 18</a:t>
            </a:r>
          </a:p>
          <a:p>
            <a:pPr lvl="1"/>
            <a:r>
              <a:rPr lang="en-US" dirty="0"/>
              <a:t>Becomes emancipated (marriage)</a:t>
            </a:r>
          </a:p>
          <a:p>
            <a:pPr lvl="1"/>
            <a:r>
              <a:rPr lang="en-US" dirty="0"/>
              <a:t>Minor dies</a:t>
            </a:r>
          </a:p>
          <a:p>
            <a:pPr lvl="1"/>
            <a:r>
              <a:rPr lang="en-US" dirty="0"/>
              <a:t>Petition to terminate filed by a parent</a:t>
            </a:r>
          </a:p>
          <a:p>
            <a:r>
              <a:rPr lang="en-US" dirty="0"/>
              <a:t>File Petition to Terminate the Guardianship – </a:t>
            </a:r>
            <a:r>
              <a:rPr lang="en-US" b="1" dirty="0"/>
              <a:t>Within 45 days</a:t>
            </a:r>
            <a:endParaRPr lang="en-US" dirty="0"/>
          </a:p>
          <a:p>
            <a:r>
              <a:rPr lang="en-US" dirty="0"/>
              <a:t>Show cause order</a:t>
            </a:r>
          </a:p>
          <a:p>
            <a:pPr lvl="1"/>
            <a:r>
              <a:rPr lang="en-US" dirty="0"/>
              <a:t>Mail to Interested Persons</a:t>
            </a:r>
          </a:p>
          <a:p>
            <a:pPr lvl="1"/>
            <a:r>
              <a:rPr lang="en-US" dirty="0"/>
              <a:t>Hearing</a:t>
            </a:r>
          </a:p>
          <a:p>
            <a:r>
              <a:rPr lang="en-US" dirty="0"/>
              <a:t>Minors with disabilities</a:t>
            </a:r>
          </a:p>
          <a:p>
            <a:pPr lvl="1"/>
            <a:r>
              <a:rPr lang="en-US" dirty="0"/>
              <a:t>File: Petition for Guardianship of Alleged Disabled Person (Form CC-GN-002)</a:t>
            </a:r>
          </a:p>
          <a:p>
            <a:r>
              <a:rPr lang="en-US" dirty="0"/>
              <a:t>Continue responsibilities until the court orders termination of the guardianship</a:t>
            </a:r>
          </a:p>
        </p:txBody>
      </p:sp>
      <p:graphicFrame>
        <p:nvGraphicFramePr>
          <p:cNvPr id="11" name="Content Placeholder 10"/>
          <p:cNvGraphicFramePr>
            <a:graphicFrameLocks noGrp="1"/>
          </p:cNvGraphicFramePr>
          <p:nvPr>
            <p:ph sz="half" idx="2"/>
            <p:extLst/>
          </p:nvPr>
        </p:nvGraphicFramePr>
        <p:xfrm>
          <a:off x="5989638" y="1955260"/>
          <a:ext cx="4754562" cy="4610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19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Resignation</a:t>
            </a:r>
          </a:p>
        </p:txBody>
      </p:sp>
      <p:sp>
        <p:nvSpPr>
          <p:cNvPr id="3" name="Content Placeholder 2"/>
          <p:cNvSpPr>
            <a:spLocks noGrp="1"/>
          </p:cNvSpPr>
          <p:nvPr>
            <p:ph idx="1"/>
          </p:nvPr>
        </p:nvSpPr>
        <p:spPr/>
        <p:txBody>
          <a:bodyPr/>
          <a:lstStyle/>
          <a:p>
            <a:r>
              <a:rPr lang="en-US" dirty="0"/>
              <a:t>No longer able to serve?</a:t>
            </a:r>
          </a:p>
          <a:p>
            <a:r>
              <a:rPr lang="en-US" dirty="0"/>
              <a:t>Petition to Resign as Guardian</a:t>
            </a:r>
          </a:p>
          <a:p>
            <a:pPr lvl="1"/>
            <a:r>
              <a:rPr lang="en-US" dirty="0"/>
              <a:t>May request: Substituted or Successor Guardian (replacement)</a:t>
            </a:r>
          </a:p>
          <a:p>
            <a:pPr lvl="1"/>
            <a:r>
              <a:rPr lang="en-US" dirty="0"/>
              <a:t>Guardians of the property: Include a final Fiduciary’s/Guardian’s Account</a:t>
            </a:r>
          </a:p>
          <a:p>
            <a:r>
              <a:rPr lang="en-US" dirty="0"/>
              <a:t>Show cause order</a:t>
            </a:r>
          </a:p>
          <a:p>
            <a:pPr lvl="1"/>
            <a:r>
              <a:rPr lang="en-US" dirty="0"/>
              <a:t>Mail to Interested Persons</a:t>
            </a:r>
          </a:p>
          <a:p>
            <a:r>
              <a:rPr lang="en-US" dirty="0"/>
              <a:t>Resignation not automatic</a:t>
            </a:r>
          </a:p>
          <a:p>
            <a:pPr lvl="1"/>
            <a:r>
              <a:rPr lang="en-US" dirty="0"/>
              <a:t>Hearing</a:t>
            </a:r>
          </a:p>
          <a:p>
            <a:pPr lvl="1"/>
            <a:r>
              <a:rPr lang="en-US" dirty="0"/>
              <a:t>Continue responsibilities until the court enters an order accepting your resignation</a:t>
            </a:r>
          </a:p>
        </p:txBody>
      </p:sp>
    </p:spTree>
    <p:extLst>
      <p:ext uri="{BB962C8B-B14F-4D97-AF65-F5344CB8AC3E}">
        <p14:creationId xmlns:p14="http://schemas.microsoft.com/office/powerpoint/2010/main" val="30624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a:t>
            </a:r>
          </a:p>
        </p:txBody>
      </p:sp>
      <p:sp>
        <p:nvSpPr>
          <p:cNvPr id="3" name="Content Placeholder 2"/>
          <p:cNvSpPr>
            <a:spLocks noGrp="1"/>
          </p:cNvSpPr>
          <p:nvPr>
            <p:ph idx="1"/>
          </p:nvPr>
        </p:nvSpPr>
        <p:spPr/>
        <p:txBody>
          <a:bodyPr/>
          <a:lstStyle/>
          <a:p>
            <a:r>
              <a:rPr lang="en-US" dirty="0"/>
              <a:t>Removal as guardian by: </a:t>
            </a:r>
          </a:p>
          <a:p>
            <a:pPr lvl="1"/>
            <a:r>
              <a:rPr lang="en-US" dirty="0"/>
              <a:t>Court – Show cause</a:t>
            </a:r>
          </a:p>
          <a:p>
            <a:pPr lvl="1"/>
            <a:r>
              <a:rPr lang="en-US" dirty="0"/>
              <a:t>Interested person – Petition for Removal of Guardian</a:t>
            </a:r>
          </a:p>
          <a:p>
            <a:r>
              <a:rPr lang="en-US" dirty="0"/>
              <a:t>Hearing</a:t>
            </a:r>
          </a:p>
          <a:p>
            <a:pPr lvl="1"/>
            <a:r>
              <a:rPr lang="en-US" dirty="0"/>
              <a:t>Removal</a:t>
            </a:r>
          </a:p>
          <a:p>
            <a:pPr lvl="1"/>
            <a:r>
              <a:rPr lang="en-US" dirty="0"/>
              <a:t>Perform neglected duties</a:t>
            </a:r>
          </a:p>
          <a:p>
            <a:pPr lvl="1"/>
            <a:r>
              <a:rPr lang="en-US" dirty="0"/>
              <a:t>Other sanctions</a:t>
            </a:r>
          </a:p>
          <a:p>
            <a:r>
              <a:rPr lang="en-US" dirty="0"/>
              <a:t>Court order for removal as guardian</a:t>
            </a:r>
          </a:p>
          <a:p>
            <a:pPr lvl="1"/>
            <a:r>
              <a:rPr lang="en-US" dirty="0"/>
              <a:t>Appointment ends</a:t>
            </a:r>
          </a:p>
          <a:p>
            <a:pPr lvl="1"/>
            <a:r>
              <a:rPr lang="en-US" dirty="0"/>
              <a:t>Guardians of the Property: File a final Fiduciary's/Guardian’s Account</a:t>
            </a:r>
          </a:p>
          <a:p>
            <a:pPr lvl="1"/>
            <a:endParaRPr lang="en-US" dirty="0"/>
          </a:p>
          <a:p>
            <a:endParaRPr lang="en-US" dirty="0"/>
          </a:p>
        </p:txBody>
      </p:sp>
    </p:spTree>
    <p:extLst>
      <p:ext uri="{BB962C8B-B14F-4D97-AF65-F5344CB8AC3E}">
        <p14:creationId xmlns:p14="http://schemas.microsoft.com/office/powerpoint/2010/main" val="240141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Appointment</a:t>
            </a:r>
          </a:p>
        </p:txBody>
      </p:sp>
      <p:sp>
        <p:nvSpPr>
          <p:cNvPr id="3" name="Content Placeholder 2"/>
          <p:cNvSpPr>
            <a:spLocks noGrp="1"/>
          </p:cNvSpPr>
          <p:nvPr>
            <p:ph idx="1"/>
          </p:nvPr>
        </p:nvSpPr>
        <p:spPr/>
        <p:txBody>
          <a:bodyPr/>
          <a:lstStyle/>
          <a:p>
            <a:r>
              <a:rPr lang="en-US" dirty="0"/>
              <a:t>Rights and responsibilities end upon termination</a:t>
            </a:r>
          </a:p>
          <a:p>
            <a:r>
              <a:rPr lang="en-US" dirty="0"/>
              <a:t>Does not discharge you from liability for wrongful acts</a:t>
            </a:r>
          </a:p>
        </p:txBody>
      </p:sp>
    </p:spTree>
    <p:extLst>
      <p:ext uri="{BB962C8B-B14F-4D97-AF65-F5344CB8AC3E}">
        <p14:creationId xmlns:p14="http://schemas.microsoft.com/office/powerpoint/2010/main" val="421306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6" name="Content Placeholder 5"/>
          <p:cNvSpPr>
            <a:spLocks noGrp="1"/>
          </p:cNvSpPr>
          <p:nvPr>
            <p:ph idx="1"/>
          </p:nvPr>
        </p:nvSpPr>
        <p:spPr/>
        <p:txBody>
          <a:bodyPr/>
          <a:lstStyle/>
          <a:p>
            <a:r>
              <a:rPr lang="en-US" dirty="0"/>
              <a:t>Visit: www.mdcourts.gov/guardianship</a:t>
            </a:r>
          </a:p>
          <a:p>
            <a:pPr lvl="1"/>
            <a:r>
              <a:rPr lang="en-US" dirty="0"/>
              <a:t>Forms</a:t>
            </a:r>
          </a:p>
          <a:p>
            <a:pPr lvl="1"/>
            <a:r>
              <a:rPr lang="en-US" dirty="0"/>
              <a:t>Videos</a:t>
            </a:r>
          </a:p>
          <a:p>
            <a:pPr lvl="1"/>
            <a:r>
              <a:rPr lang="en-US" dirty="0"/>
              <a:t>Resources</a:t>
            </a:r>
          </a:p>
          <a:p>
            <a:endParaRPr lang="en-US" dirty="0"/>
          </a:p>
        </p:txBody>
      </p:sp>
    </p:spTree>
    <p:extLst>
      <p:ext uri="{BB962C8B-B14F-4D97-AF65-F5344CB8AC3E}">
        <p14:creationId xmlns:p14="http://schemas.microsoft.com/office/powerpoint/2010/main" val="34368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a:t>
            </a:r>
          </a:p>
        </p:txBody>
      </p:sp>
      <p:sp>
        <p:nvSpPr>
          <p:cNvPr id="3" name="Content Placeholder 2"/>
          <p:cNvSpPr>
            <a:spLocks noGrp="1"/>
          </p:cNvSpPr>
          <p:nvPr>
            <p:ph idx="1"/>
          </p:nvPr>
        </p:nvSpPr>
        <p:spPr/>
        <p:txBody>
          <a:bodyPr/>
          <a:lstStyle/>
          <a:p>
            <a:pPr marL="0" indent="0">
              <a:buNone/>
            </a:pPr>
            <a:r>
              <a:rPr lang="en-US" dirty="0"/>
              <a:t>Guardianship is a legal proceeding in which the court appoints a person to manage the affairs of a minor’s person, property, or both.</a:t>
            </a:r>
            <a:endParaRPr lang="en-US" b="1" dirty="0"/>
          </a:p>
          <a:p>
            <a:endParaRPr lang="en-US" dirty="0"/>
          </a:p>
        </p:txBody>
      </p:sp>
    </p:spTree>
    <p:extLst>
      <p:ext uri="{BB962C8B-B14F-4D97-AF65-F5344CB8AC3E}">
        <p14:creationId xmlns:p14="http://schemas.microsoft.com/office/powerpoint/2010/main" val="401143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 of the Property Training</a:t>
            </a:r>
          </a:p>
        </p:txBody>
      </p:sp>
      <p:sp>
        <p:nvSpPr>
          <p:cNvPr id="3" name="Subtitle 2"/>
          <p:cNvSpPr>
            <a:spLocks noGrp="1"/>
          </p:cNvSpPr>
          <p:nvPr>
            <p:ph type="subTitle" idx="1"/>
          </p:nvPr>
        </p:nvSpPr>
        <p:spPr/>
        <p:txBody>
          <a:bodyPr/>
          <a:lstStyle/>
          <a:p>
            <a:r>
              <a:rPr lang="en-US" dirty="0"/>
              <a:t>Minors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13" y="4975035"/>
            <a:ext cx="1280160" cy="1448142"/>
          </a:xfrm>
          <a:prstGeom prst="rect">
            <a:avLst/>
          </a:prstGeom>
        </p:spPr>
      </p:pic>
    </p:spTree>
    <p:extLst>
      <p:ext uri="{BB962C8B-B14F-4D97-AF65-F5344CB8AC3E}">
        <p14:creationId xmlns:p14="http://schemas.microsoft.com/office/powerpoint/2010/main" val="334976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a:t>
            </a:r>
          </a:p>
        </p:txBody>
      </p:sp>
      <p:sp>
        <p:nvSpPr>
          <p:cNvPr id="3" name="Content Placeholder 2"/>
          <p:cNvSpPr>
            <a:spLocks noGrp="1"/>
          </p:cNvSpPr>
          <p:nvPr>
            <p:ph sz="half" idx="1"/>
          </p:nvPr>
        </p:nvSpPr>
        <p:spPr/>
        <p:txBody>
          <a:bodyPr>
            <a:normAutofit/>
          </a:bodyPr>
          <a:lstStyle/>
          <a:p>
            <a:pPr marL="0" indent="0">
              <a:buNone/>
            </a:pPr>
            <a:r>
              <a:rPr lang="en-US" dirty="0">
                <a:solidFill>
                  <a:schemeClr val="tx1"/>
                </a:solidFill>
              </a:rPr>
              <a:t>Person under the age of 18 who is under guardianship.</a:t>
            </a:r>
          </a:p>
          <a:p>
            <a:r>
              <a:rPr lang="en-US" dirty="0"/>
              <a:t>Also called: “Ward”</a:t>
            </a:r>
          </a:p>
          <a:p>
            <a:endParaRPr lang="en-US" b="1" dirty="0"/>
          </a:p>
          <a:p>
            <a:endParaRPr lang="en-US" dirty="0"/>
          </a:p>
        </p:txBody>
      </p:sp>
      <p:sp>
        <p:nvSpPr>
          <p:cNvPr id="4" name="Content Placeholder 3"/>
          <p:cNvSpPr>
            <a:spLocks noGrp="1"/>
          </p:cNvSpPr>
          <p:nvPr>
            <p:ph sz="half" idx="2"/>
          </p:nvPr>
        </p:nvSpPr>
        <p:spPr/>
        <p:txBody>
          <a:bodyPr/>
          <a:lstStyle/>
          <a:p>
            <a:r>
              <a:rPr lang="en-US" sz="2400" dirty="0"/>
              <a:t>Lacks the legal capacity to provide for his or her daily needs or manage financial affairs.</a:t>
            </a:r>
          </a:p>
          <a:p>
            <a:endParaRPr lang="en-US" dirty="0"/>
          </a:p>
        </p:txBody>
      </p:sp>
    </p:spTree>
    <p:extLst>
      <p:ext uri="{BB962C8B-B14F-4D97-AF65-F5344CB8AC3E}">
        <p14:creationId xmlns:p14="http://schemas.microsoft.com/office/powerpoint/2010/main" val="373953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a:t>
            </a:r>
          </a:p>
        </p:txBody>
      </p:sp>
      <p:sp>
        <p:nvSpPr>
          <p:cNvPr id="3" name="Content Placeholder 2"/>
          <p:cNvSpPr>
            <a:spLocks noGrp="1"/>
          </p:cNvSpPr>
          <p:nvPr>
            <p:ph sz="half" idx="1"/>
          </p:nvPr>
        </p:nvSpPr>
        <p:spPr/>
        <p:txBody>
          <a:bodyPr/>
          <a:lstStyle/>
          <a:p>
            <a:pPr marL="0" indent="0">
              <a:buNone/>
            </a:pPr>
            <a:r>
              <a:rPr lang="en-US" sz="2800" dirty="0">
                <a:solidFill>
                  <a:schemeClr val="tx1"/>
                </a:solidFill>
              </a:rPr>
              <a:t>The court is the ultimate guardian</a:t>
            </a:r>
          </a:p>
          <a:p>
            <a:pPr marL="0" indent="0">
              <a:buNone/>
            </a:pPr>
            <a:r>
              <a:rPr lang="en-US" sz="2800" dirty="0">
                <a:solidFill>
                  <a:schemeClr val="tx1"/>
                </a:solidFill>
              </a:rPr>
              <a:t>You are its </a:t>
            </a:r>
            <a:r>
              <a:rPr lang="en-US" sz="2800" b="1" dirty="0">
                <a:solidFill>
                  <a:schemeClr val="tx1"/>
                </a:solidFill>
              </a:rPr>
              <a:t>agent</a:t>
            </a:r>
            <a:endParaRPr lang="en-US" sz="3200" dirty="0"/>
          </a:p>
          <a:p>
            <a:endParaRPr lang="en-US" b="1" dirty="0"/>
          </a:p>
          <a:p>
            <a:endParaRPr lang="en-US" dirty="0"/>
          </a:p>
        </p:txBody>
      </p:sp>
      <p:sp>
        <p:nvSpPr>
          <p:cNvPr id="4" name="Content Placeholder 3"/>
          <p:cNvSpPr>
            <a:spLocks noGrp="1"/>
          </p:cNvSpPr>
          <p:nvPr>
            <p:ph sz="half" idx="2"/>
          </p:nvPr>
        </p:nvSpPr>
        <p:spPr/>
        <p:txBody>
          <a:bodyPr>
            <a:normAutofit/>
          </a:bodyPr>
          <a:lstStyle/>
          <a:p>
            <a:r>
              <a:rPr lang="en-US" sz="2800" dirty="0"/>
              <a:t>Monitors the guardianship</a:t>
            </a:r>
          </a:p>
          <a:p>
            <a:pPr lvl="1"/>
            <a:r>
              <a:rPr lang="en-US" sz="2400" dirty="0"/>
              <a:t>Review reports</a:t>
            </a:r>
          </a:p>
          <a:p>
            <a:pPr lvl="1"/>
            <a:r>
              <a:rPr lang="en-US" sz="2400" dirty="0"/>
              <a:t>Address issue or problems</a:t>
            </a:r>
          </a:p>
        </p:txBody>
      </p:sp>
    </p:spTree>
    <p:extLst>
      <p:ext uri="{BB962C8B-B14F-4D97-AF65-F5344CB8AC3E}">
        <p14:creationId xmlns:p14="http://schemas.microsoft.com/office/powerpoint/2010/main" val="226935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Guardian</a:t>
            </a:r>
            <a:endParaRPr lang="en-US" sz="5400" b="1" dirty="0"/>
          </a:p>
        </p:txBody>
      </p:sp>
      <p:sp>
        <p:nvSpPr>
          <p:cNvPr id="3" name="Content Placeholder 2"/>
          <p:cNvSpPr>
            <a:spLocks noGrp="1"/>
          </p:cNvSpPr>
          <p:nvPr>
            <p:ph idx="1"/>
          </p:nvPr>
        </p:nvSpPr>
        <p:spPr/>
        <p:txBody>
          <a:bodyPr/>
          <a:lstStyle/>
          <a:p>
            <a:pPr marL="0" indent="0">
              <a:buNone/>
            </a:pPr>
            <a:endParaRPr lang="en-US" dirty="0">
              <a:solidFill>
                <a:schemeClr val="tx1"/>
              </a:solidFill>
            </a:endParaRPr>
          </a:p>
          <a:p>
            <a:pPr marL="0" indent="0">
              <a:buNone/>
            </a:pPr>
            <a:r>
              <a:rPr lang="en-US" sz="2400" dirty="0"/>
              <a:t>Two types:</a:t>
            </a:r>
          </a:p>
          <a:p>
            <a:pPr marL="457200" indent="-457200">
              <a:buFont typeface="+mj-lt"/>
              <a:buAutoNum type="arabicPeriod"/>
            </a:pPr>
            <a:r>
              <a:rPr lang="en-US" sz="2400" dirty="0"/>
              <a:t>Guardian of the Person</a:t>
            </a:r>
          </a:p>
          <a:p>
            <a:pPr marL="457200" indent="-457200">
              <a:buFont typeface="+mj-lt"/>
              <a:buAutoNum type="arabicPeriod"/>
            </a:pPr>
            <a:r>
              <a:rPr lang="en-US" sz="2400" dirty="0"/>
              <a:t>Guardian of the Property (Fiduciary)</a:t>
            </a:r>
          </a:p>
          <a:p>
            <a:endParaRPr lang="en-US" sz="2400" dirty="0"/>
          </a:p>
          <a:p>
            <a:r>
              <a:rPr lang="en-US" sz="2400" dirty="0"/>
              <a:t>Co-Guardians</a:t>
            </a:r>
          </a:p>
          <a:p>
            <a:endParaRPr lang="en-US" dirty="0"/>
          </a:p>
        </p:txBody>
      </p:sp>
    </p:spTree>
    <p:extLst>
      <p:ext uri="{BB962C8B-B14F-4D97-AF65-F5344CB8AC3E}">
        <p14:creationId xmlns:p14="http://schemas.microsoft.com/office/powerpoint/2010/main" val="238998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Estate	</a:t>
            </a:r>
          </a:p>
        </p:txBody>
      </p:sp>
      <p:sp>
        <p:nvSpPr>
          <p:cNvPr id="3" name="Content Placeholder 2"/>
          <p:cNvSpPr>
            <a:spLocks noGrp="1"/>
          </p:cNvSpPr>
          <p:nvPr>
            <p:ph idx="1"/>
          </p:nvPr>
        </p:nvSpPr>
        <p:spPr/>
        <p:txBody>
          <a:bodyPr/>
          <a:lstStyle/>
          <a:p>
            <a:r>
              <a:rPr lang="en-US" sz="2800" dirty="0"/>
              <a:t>The minor’s assets (property) under guardianship, including any:</a:t>
            </a:r>
          </a:p>
          <a:p>
            <a:pPr lvl="1"/>
            <a:r>
              <a:rPr lang="en-US" sz="2400" dirty="0"/>
              <a:t>Income</a:t>
            </a:r>
          </a:p>
          <a:p>
            <a:pPr lvl="1"/>
            <a:r>
              <a:rPr lang="en-US" sz="2400" dirty="0"/>
              <a:t>Real or personal property</a:t>
            </a:r>
          </a:p>
          <a:p>
            <a:pPr lvl="1"/>
            <a:r>
              <a:rPr lang="en-US" sz="2400" dirty="0"/>
              <a:t>Benefits</a:t>
            </a:r>
          </a:p>
          <a:p>
            <a:pPr lvl="1"/>
            <a:r>
              <a:rPr lang="en-US" sz="2400" dirty="0"/>
              <a:t>Stocks, bonds, investments</a:t>
            </a:r>
          </a:p>
          <a:p>
            <a:endParaRPr lang="en-US" sz="2800" dirty="0"/>
          </a:p>
          <a:p>
            <a:endParaRPr lang="en-US" b="1" dirty="0"/>
          </a:p>
          <a:p>
            <a:endParaRPr lang="en-US" dirty="0"/>
          </a:p>
        </p:txBody>
      </p:sp>
    </p:spTree>
    <p:extLst>
      <p:ext uri="{BB962C8B-B14F-4D97-AF65-F5344CB8AC3E}">
        <p14:creationId xmlns:p14="http://schemas.microsoft.com/office/powerpoint/2010/main" val="12616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Clerk/Trust Clerk/Register of Wills	</a:t>
            </a:r>
          </a:p>
        </p:txBody>
      </p:sp>
      <p:sp>
        <p:nvSpPr>
          <p:cNvPr id="3" name="Content Placeholder 2"/>
          <p:cNvSpPr>
            <a:spLocks noGrp="1"/>
          </p:cNvSpPr>
          <p:nvPr>
            <p:ph idx="1"/>
          </p:nvPr>
        </p:nvSpPr>
        <p:spPr>
          <a:xfrm>
            <a:off x="1024128" y="2286000"/>
            <a:ext cx="9720071" cy="4328556"/>
          </a:xfrm>
        </p:spPr>
        <p:txBody>
          <a:bodyPr>
            <a:normAutofit lnSpcReduction="10000"/>
          </a:bodyPr>
          <a:lstStyle/>
          <a:p>
            <a:pPr marL="0" indent="0">
              <a:buNone/>
            </a:pPr>
            <a:r>
              <a:rPr lang="en-US" sz="2800" dirty="0"/>
              <a:t>Court employee whose responsibilities may include: </a:t>
            </a:r>
          </a:p>
          <a:p>
            <a:pPr lvl="0"/>
            <a:r>
              <a:rPr lang="en-US" dirty="0"/>
              <a:t>Managing the guardianship case</a:t>
            </a:r>
          </a:p>
          <a:p>
            <a:pPr lvl="0"/>
            <a:r>
              <a:rPr lang="en-US" dirty="0"/>
              <a:t>Processing all case paperwork</a:t>
            </a:r>
          </a:p>
          <a:p>
            <a:pPr lvl="0"/>
            <a:r>
              <a:rPr lang="en-US" dirty="0"/>
              <a:t>Collecting fees</a:t>
            </a:r>
          </a:p>
          <a:p>
            <a:pPr lvl="0"/>
            <a:r>
              <a:rPr lang="en-US" dirty="0"/>
              <a:t>Providing court forms</a:t>
            </a:r>
          </a:p>
          <a:p>
            <a:pPr lvl="0"/>
            <a:r>
              <a:rPr lang="en-US" dirty="0"/>
              <a:t>Sending out notices</a:t>
            </a:r>
          </a:p>
          <a:p>
            <a:pPr lvl="0"/>
            <a:r>
              <a:rPr lang="en-US" dirty="0"/>
              <a:t>Answering questions about court process</a:t>
            </a:r>
          </a:p>
          <a:p>
            <a:pPr lvl="0"/>
            <a:r>
              <a:rPr lang="en-US" dirty="0"/>
              <a:t>Reviewing reports</a:t>
            </a:r>
          </a:p>
          <a:p>
            <a:pPr lvl="0"/>
            <a:r>
              <a:rPr lang="en-US" dirty="0"/>
              <a:t>Reporting problems to the court</a:t>
            </a:r>
          </a:p>
          <a:p>
            <a:endParaRPr lang="en-US" sz="2800" dirty="0"/>
          </a:p>
          <a:p>
            <a:endParaRPr lang="en-US" b="1" dirty="0"/>
          </a:p>
          <a:p>
            <a:endParaRPr lang="en-US" dirty="0"/>
          </a:p>
        </p:txBody>
      </p:sp>
    </p:spTree>
    <p:extLst>
      <p:ext uri="{BB962C8B-B14F-4D97-AF65-F5344CB8AC3E}">
        <p14:creationId xmlns:p14="http://schemas.microsoft.com/office/powerpoint/2010/main" val="297184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5792</Words>
  <Application>Microsoft Office PowerPoint</Application>
  <PresentationFormat>Widescreen</PresentationFormat>
  <Paragraphs>747</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Tw Cen MT</vt:lpstr>
      <vt:lpstr>Tw Cen MT Condensed</vt:lpstr>
      <vt:lpstr>Wingdings</vt:lpstr>
      <vt:lpstr>Wingdings 3</vt:lpstr>
      <vt:lpstr>Integral</vt:lpstr>
      <vt:lpstr>Guardians of the Property Training</vt:lpstr>
      <vt:lpstr>Welcome</vt:lpstr>
      <vt:lpstr>Part 1: guardianship Terms</vt:lpstr>
      <vt:lpstr>Guardianship  </vt:lpstr>
      <vt:lpstr>Minor </vt:lpstr>
      <vt:lpstr>Court</vt:lpstr>
      <vt:lpstr>Guardian</vt:lpstr>
      <vt:lpstr>Guardianship Estate </vt:lpstr>
      <vt:lpstr>Clerk/Trust Clerk/Register of Wills </vt:lpstr>
      <vt:lpstr>Interested Persons</vt:lpstr>
      <vt:lpstr>Part 2: Role, Powers, Duties</vt:lpstr>
      <vt:lpstr>Role as Guardian of the Property</vt:lpstr>
      <vt:lpstr>Decision-Making Standard</vt:lpstr>
      <vt:lpstr>With Court Approval:</vt:lpstr>
      <vt:lpstr>Court Authorization</vt:lpstr>
      <vt:lpstr>Filing and Reporting Requirements</vt:lpstr>
      <vt:lpstr>Fiduciary’s/Guardian’s Account</vt:lpstr>
      <vt:lpstr>Fiduciary’s/Guardian’s Account</vt:lpstr>
      <vt:lpstr>Fiduciary’s/Guardian’s Account</vt:lpstr>
      <vt:lpstr>Commissions and Expenses</vt:lpstr>
      <vt:lpstr>Government Benefits </vt:lpstr>
      <vt:lpstr>Part 3: Abuse, Neglect, and Exploitation</vt:lpstr>
      <vt:lpstr>Physical Abuse</vt:lpstr>
      <vt:lpstr>Sexual Abuse</vt:lpstr>
      <vt:lpstr>Emotional Abuse</vt:lpstr>
      <vt:lpstr>Perpetrators of Abuse</vt:lpstr>
      <vt:lpstr>Neglect</vt:lpstr>
      <vt:lpstr>Responding to suspected abuse or neglect</vt:lpstr>
      <vt:lpstr>Preventing abuse and Neglect</vt:lpstr>
      <vt:lpstr>Financial Exploitation</vt:lpstr>
      <vt:lpstr>Signs of Financial Exploitation</vt:lpstr>
      <vt:lpstr>Preventing Financial Exploitation</vt:lpstr>
      <vt:lpstr>Financial Exploitation</vt:lpstr>
      <vt:lpstr>Part 4: Changes to the guardianship</vt:lpstr>
      <vt:lpstr>Termination</vt:lpstr>
      <vt:lpstr>Resignation</vt:lpstr>
      <vt:lpstr>Removal</vt:lpstr>
      <vt:lpstr>End of Appointment</vt:lpstr>
      <vt:lpstr>Questions?</vt:lpstr>
      <vt:lpstr>Guardians of the Property Training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2017-06-13T17:36:45Z</dcterms:created>
  <dcterms:modified xsi:type="dcterms:W3CDTF">2018-05-11T19:59:41Z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